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8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166A6-268E-473B-8654-75492F401220}" type="doc">
      <dgm:prSet loTypeId="urn:microsoft.com/office/officeart/2005/8/layout/matrix1" loCatId="matrix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059C420-9D83-48A6-A055-F561BCA0BD66}">
      <dgm:prSet phldrT="[Text]"/>
      <dgm:spPr/>
      <dgm:t>
        <a:bodyPr/>
        <a:lstStyle/>
        <a:p>
          <a:r>
            <a:rPr lang="en-CA" dirty="0" smtClean="0"/>
            <a:t>4 corner model</a:t>
          </a:r>
          <a:endParaRPr lang="en-US" dirty="0"/>
        </a:p>
      </dgm:t>
    </dgm:pt>
    <dgm:pt modelId="{553F0635-214D-4A05-A16F-FEE6445DA4F8}" type="parTrans" cxnId="{CA3562BB-49CD-4A04-A99D-71135E417A49}">
      <dgm:prSet/>
      <dgm:spPr/>
      <dgm:t>
        <a:bodyPr/>
        <a:lstStyle/>
        <a:p>
          <a:endParaRPr lang="en-US"/>
        </a:p>
      </dgm:t>
    </dgm:pt>
    <dgm:pt modelId="{D7D61F1B-6A0B-45F6-A490-A36CDA0ADB08}" type="sibTrans" cxnId="{CA3562BB-49CD-4A04-A99D-71135E417A49}">
      <dgm:prSet/>
      <dgm:spPr/>
      <dgm:t>
        <a:bodyPr/>
        <a:lstStyle/>
        <a:p>
          <a:endParaRPr lang="en-US"/>
        </a:p>
      </dgm:t>
    </dgm:pt>
    <dgm:pt modelId="{6772C903-0C84-4A5B-84B1-1CEE313248BF}">
      <dgm:prSet phldrT="[Text]"/>
      <dgm:spPr/>
      <dgm:t>
        <a:bodyPr/>
        <a:lstStyle/>
        <a:p>
          <a:r>
            <a:rPr lang="en-CA" dirty="0" smtClean="0"/>
            <a:t>Technical</a:t>
          </a:r>
        </a:p>
        <a:p>
          <a:r>
            <a:rPr lang="en-CA" dirty="0" smtClean="0"/>
            <a:t>(Execution)</a:t>
          </a:r>
          <a:endParaRPr lang="en-US" dirty="0"/>
        </a:p>
      </dgm:t>
    </dgm:pt>
    <dgm:pt modelId="{D6E6ACE1-75D0-40F6-9529-76D64F3A1EB6}" type="parTrans" cxnId="{6D805C40-6E81-4FDB-B0CD-F4454A1F7AEF}">
      <dgm:prSet/>
      <dgm:spPr/>
      <dgm:t>
        <a:bodyPr/>
        <a:lstStyle/>
        <a:p>
          <a:endParaRPr lang="en-US"/>
        </a:p>
      </dgm:t>
    </dgm:pt>
    <dgm:pt modelId="{7E48E53E-6F0D-449F-943D-F433757AF1E0}" type="sibTrans" cxnId="{6D805C40-6E81-4FDB-B0CD-F4454A1F7AEF}">
      <dgm:prSet/>
      <dgm:spPr/>
      <dgm:t>
        <a:bodyPr/>
        <a:lstStyle/>
        <a:p>
          <a:endParaRPr lang="en-US"/>
        </a:p>
      </dgm:t>
    </dgm:pt>
    <dgm:pt modelId="{1A5DF1B5-1435-406C-8E82-A2A63E27BAE0}">
      <dgm:prSet phldrT="[Text]"/>
      <dgm:spPr/>
      <dgm:t>
        <a:bodyPr/>
        <a:lstStyle/>
        <a:p>
          <a:r>
            <a:rPr lang="en-CA" dirty="0" smtClean="0"/>
            <a:t>Tactical</a:t>
          </a:r>
        </a:p>
        <a:p>
          <a:r>
            <a:rPr lang="en-CA" dirty="0" smtClean="0"/>
            <a:t>(Communication, Insight)</a:t>
          </a:r>
          <a:endParaRPr lang="en-US" dirty="0"/>
        </a:p>
      </dgm:t>
    </dgm:pt>
    <dgm:pt modelId="{AFAF7BEB-73C4-42F8-BFB9-0B5FFE188423}" type="parTrans" cxnId="{73EEBC4A-0F95-4DEE-A2B7-B8C4E633EF30}">
      <dgm:prSet/>
      <dgm:spPr/>
      <dgm:t>
        <a:bodyPr/>
        <a:lstStyle/>
        <a:p>
          <a:endParaRPr lang="en-US"/>
        </a:p>
      </dgm:t>
    </dgm:pt>
    <dgm:pt modelId="{9962C803-6EAA-489B-B156-DDC6F00C483A}" type="sibTrans" cxnId="{73EEBC4A-0F95-4DEE-A2B7-B8C4E633EF30}">
      <dgm:prSet/>
      <dgm:spPr/>
      <dgm:t>
        <a:bodyPr/>
        <a:lstStyle/>
        <a:p>
          <a:endParaRPr lang="en-US"/>
        </a:p>
      </dgm:t>
    </dgm:pt>
    <dgm:pt modelId="{2D5CB504-81A8-4135-BDE2-7C18758F71E1}">
      <dgm:prSet phldrT="[Text]"/>
      <dgm:spPr/>
      <dgm:t>
        <a:bodyPr/>
        <a:lstStyle/>
        <a:p>
          <a:r>
            <a:rPr lang="en-CA" dirty="0" smtClean="0"/>
            <a:t>Physical</a:t>
          </a:r>
        </a:p>
        <a:p>
          <a:r>
            <a:rPr lang="en-CA" dirty="0" smtClean="0"/>
            <a:t>(Physical Literacy and</a:t>
          </a:r>
        </a:p>
        <a:p>
          <a:r>
            <a:rPr lang="en-CA" dirty="0" smtClean="0"/>
            <a:t>Athletic Ability)</a:t>
          </a:r>
          <a:endParaRPr lang="en-US" dirty="0"/>
        </a:p>
      </dgm:t>
    </dgm:pt>
    <dgm:pt modelId="{9FFB0462-1036-4D72-9322-3A72B90A43AE}" type="parTrans" cxnId="{55D27EB3-8764-49B1-A2DC-EB283F528F2E}">
      <dgm:prSet/>
      <dgm:spPr/>
      <dgm:t>
        <a:bodyPr/>
        <a:lstStyle/>
        <a:p>
          <a:endParaRPr lang="en-US"/>
        </a:p>
      </dgm:t>
    </dgm:pt>
    <dgm:pt modelId="{D571323E-0CFE-41D0-9186-32FC64B2D3D5}" type="sibTrans" cxnId="{55D27EB3-8764-49B1-A2DC-EB283F528F2E}">
      <dgm:prSet/>
      <dgm:spPr/>
      <dgm:t>
        <a:bodyPr/>
        <a:lstStyle/>
        <a:p>
          <a:endParaRPr lang="en-US"/>
        </a:p>
      </dgm:t>
    </dgm:pt>
    <dgm:pt modelId="{FAA0433F-8E0D-4D85-8D95-C9FDA8E14298}">
      <dgm:prSet phldrT="[Text]"/>
      <dgm:spPr/>
      <dgm:t>
        <a:bodyPr/>
        <a:lstStyle/>
        <a:p>
          <a:r>
            <a:rPr lang="en-CA" dirty="0" smtClean="0"/>
            <a:t>Psycho-Social </a:t>
          </a:r>
        </a:p>
        <a:p>
          <a:r>
            <a:rPr lang="en-CA" dirty="0" smtClean="0"/>
            <a:t>(Emotional balance, communication, team work)</a:t>
          </a:r>
          <a:endParaRPr lang="en-US" dirty="0"/>
        </a:p>
      </dgm:t>
    </dgm:pt>
    <dgm:pt modelId="{6113E429-47CD-4EA4-9DE6-35EF405C8E7E}" type="parTrans" cxnId="{88589DEA-2B8D-4EB8-8377-F17F0B7DC0D0}">
      <dgm:prSet/>
      <dgm:spPr/>
      <dgm:t>
        <a:bodyPr/>
        <a:lstStyle/>
        <a:p>
          <a:endParaRPr lang="en-US"/>
        </a:p>
      </dgm:t>
    </dgm:pt>
    <dgm:pt modelId="{C9F4C0CB-85BD-45E3-8974-028F75775D4E}" type="sibTrans" cxnId="{88589DEA-2B8D-4EB8-8377-F17F0B7DC0D0}">
      <dgm:prSet/>
      <dgm:spPr/>
      <dgm:t>
        <a:bodyPr/>
        <a:lstStyle/>
        <a:p>
          <a:endParaRPr lang="en-US"/>
        </a:p>
      </dgm:t>
    </dgm:pt>
    <dgm:pt modelId="{921880C6-73E0-4457-93FE-CAA0BC5FB2B9}" type="pres">
      <dgm:prSet presAssocID="{439166A6-268E-473B-8654-75492F40122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83AEF3-D275-4A3D-B63C-9F5DB7B4D444}" type="pres">
      <dgm:prSet presAssocID="{439166A6-268E-473B-8654-75492F401220}" presName="matrix" presStyleCnt="0"/>
      <dgm:spPr/>
    </dgm:pt>
    <dgm:pt modelId="{3CE9CBF1-24D7-4B7F-9E1C-43FA3C1FBAB0}" type="pres">
      <dgm:prSet presAssocID="{439166A6-268E-473B-8654-75492F401220}" presName="tile1" presStyleLbl="node1" presStyleIdx="0" presStyleCnt="4"/>
      <dgm:spPr/>
      <dgm:t>
        <a:bodyPr/>
        <a:lstStyle/>
        <a:p>
          <a:endParaRPr lang="en-US"/>
        </a:p>
      </dgm:t>
    </dgm:pt>
    <dgm:pt modelId="{12CF6A72-2C61-4062-A4D4-B673F8641FE9}" type="pres">
      <dgm:prSet presAssocID="{439166A6-268E-473B-8654-75492F40122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0D315-2DE0-4377-A655-0A074D5D9669}" type="pres">
      <dgm:prSet presAssocID="{439166A6-268E-473B-8654-75492F401220}" presName="tile2" presStyleLbl="node1" presStyleIdx="1" presStyleCnt="4"/>
      <dgm:spPr/>
      <dgm:t>
        <a:bodyPr/>
        <a:lstStyle/>
        <a:p>
          <a:endParaRPr lang="en-US"/>
        </a:p>
      </dgm:t>
    </dgm:pt>
    <dgm:pt modelId="{D41F3336-D474-4B67-A971-8E3B77A5B179}" type="pres">
      <dgm:prSet presAssocID="{439166A6-268E-473B-8654-75492F40122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98F05-7B7C-49FB-9A75-D31E42BC6651}" type="pres">
      <dgm:prSet presAssocID="{439166A6-268E-473B-8654-75492F401220}" presName="tile3" presStyleLbl="node1" presStyleIdx="2" presStyleCnt="4"/>
      <dgm:spPr/>
      <dgm:t>
        <a:bodyPr/>
        <a:lstStyle/>
        <a:p>
          <a:endParaRPr lang="en-US"/>
        </a:p>
      </dgm:t>
    </dgm:pt>
    <dgm:pt modelId="{B91E6F29-A17D-4C5F-A52C-583252033609}" type="pres">
      <dgm:prSet presAssocID="{439166A6-268E-473B-8654-75492F40122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825ED-47EE-4E1D-A394-64AC9B9746B4}" type="pres">
      <dgm:prSet presAssocID="{439166A6-268E-473B-8654-75492F401220}" presName="tile4" presStyleLbl="node1" presStyleIdx="3" presStyleCnt="4"/>
      <dgm:spPr/>
      <dgm:t>
        <a:bodyPr/>
        <a:lstStyle/>
        <a:p>
          <a:endParaRPr lang="en-US"/>
        </a:p>
      </dgm:t>
    </dgm:pt>
    <dgm:pt modelId="{09DCBB5E-E0AB-4D4A-A99B-20D3AAAD212A}" type="pres">
      <dgm:prSet presAssocID="{439166A6-268E-473B-8654-75492F40122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8E2B7-7BB1-419F-A0C7-58584278CD23}" type="pres">
      <dgm:prSet presAssocID="{439166A6-268E-473B-8654-75492F40122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5D27EB3-8764-49B1-A2DC-EB283F528F2E}" srcId="{6059C420-9D83-48A6-A055-F561BCA0BD66}" destId="{2D5CB504-81A8-4135-BDE2-7C18758F71E1}" srcOrd="2" destOrd="0" parTransId="{9FFB0462-1036-4D72-9322-3A72B90A43AE}" sibTransId="{D571323E-0CFE-41D0-9186-32FC64B2D3D5}"/>
    <dgm:cxn modelId="{0BEF84AB-2877-4975-B017-26A5D3C17DB0}" type="presOf" srcId="{FAA0433F-8E0D-4D85-8D95-C9FDA8E14298}" destId="{09DCBB5E-E0AB-4D4A-A99B-20D3AAAD212A}" srcOrd="1" destOrd="0" presId="urn:microsoft.com/office/officeart/2005/8/layout/matrix1"/>
    <dgm:cxn modelId="{88589DEA-2B8D-4EB8-8377-F17F0B7DC0D0}" srcId="{6059C420-9D83-48A6-A055-F561BCA0BD66}" destId="{FAA0433F-8E0D-4D85-8D95-C9FDA8E14298}" srcOrd="3" destOrd="0" parTransId="{6113E429-47CD-4EA4-9DE6-35EF405C8E7E}" sibTransId="{C9F4C0CB-85BD-45E3-8974-028F75775D4E}"/>
    <dgm:cxn modelId="{BE1D02CE-841E-46A4-8EEC-3CCB36853F28}" type="presOf" srcId="{2D5CB504-81A8-4135-BDE2-7C18758F71E1}" destId="{B91E6F29-A17D-4C5F-A52C-583252033609}" srcOrd="1" destOrd="0" presId="urn:microsoft.com/office/officeart/2005/8/layout/matrix1"/>
    <dgm:cxn modelId="{CA3562BB-49CD-4A04-A99D-71135E417A49}" srcId="{439166A6-268E-473B-8654-75492F401220}" destId="{6059C420-9D83-48A6-A055-F561BCA0BD66}" srcOrd="0" destOrd="0" parTransId="{553F0635-214D-4A05-A16F-FEE6445DA4F8}" sibTransId="{D7D61F1B-6A0B-45F6-A490-A36CDA0ADB08}"/>
    <dgm:cxn modelId="{EF48A5F3-DC51-47B8-8C71-AD17FCC28382}" type="presOf" srcId="{439166A6-268E-473B-8654-75492F401220}" destId="{921880C6-73E0-4457-93FE-CAA0BC5FB2B9}" srcOrd="0" destOrd="0" presId="urn:microsoft.com/office/officeart/2005/8/layout/matrix1"/>
    <dgm:cxn modelId="{6A094FCE-8D63-4672-BBEB-769C7E48AF8A}" type="presOf" srcId="{6772C903-0C84-4A5B-84B1-1CEE313248BF}" destId="{3CE9CBF1-24D7-4B7F-9E1C-43FA3C1FBAB0}" srcOrd="0" destOrd="0" presId="urn:microsoft.com/office/officeart/2005/8/layout/matrix1"/>
    <dgm:cxn modelId="{3F1C092A-76AD-4864-B28A-5B2466880A25}" type="presOf" srcId="{1A5DF1B5-1435-406C-8E82-A2A63E27BAE0}" destId="{D41F3336-D474-4B67-A971-8E3B77A5B179}" srcOrd="1" destOrd="0" presId="urn:microsoft.com/office/officeart/2005/8/layout/matrix1"/>
    <dgm:cxn modelId="{73EEBC4A-0F95-4DEE-A2B7-B8C4E633EF30}" srcId="{6059C420-9D83-48A6-A055-F561BCA0BD66}" destId="{1A5DF1B5-1435-406C-8E82-A2A63E27BAE0}" srcOrd="1" destOrd="0" parTransId="{AFAF7BEB-73C4-42F8-BFB9-0B5FFE188423}" sibTransId="{9962C803-6EAA-489B-B156-DDC6F00C483A}"/>
    <dgm:cxn modelId="{6D805C40-6E81-4FDB-B0CD-F4454A1F7AEF}" srcId="{6059C420-9D83-48A6-A055-F561BCA0BD66}" destId="{6772C903-0C84-4A5B-84B1-1CEE313248BF}" srcOrd="0" destOrd="0" parTransId="{D6E6ACE1-75D0-40F6-9529-76D64F3A1EB6}" sibTransId="{7E48E53E-6F0D-449F-943D-F433757AF1E0}"/>
    <dgm:cxn modelId="{49B706CA-96D7-49D1-A994-1FA91A69776D}" type="presOf" srcId="{2D5CB504-81A8-4135-BDE2-7C18758F71E1}" destId="{CDE98F05-7B7C-49FB-9A75-D31E42BC6651}" srcOrd="0" destOrd="0" presId="urn:microsoft.com/office/officeart/2005/8/layout/matrix1"/>
    <dgm:cxn modelId="{371A492E-10ED-417A-B5E4-F1E26893049E}" type="presOf" srcId="{6059C420-9D83-48A6-A055-F561BCA0BD66}" destId="{AE38E2B7-7BB1-419F-A0C7-58584278CD23}" srcOrd="0" destOrd="0" presId="urn:microsoft.com/office/officeart/2005/8/layout/matrix1"/>
    <dgm:cxn modelId="{5804DF0E-2A6D-402A-A607-A4D7DE2AD73C}" type="presOf" srcId="{1A5DF1B5-1435-406C-8E82-A2A63E27BAE0}" destId="{F8B0D315-2DE0-4377-A655-0A074D5D9669}" srcOrd="0" destOrd="0" presId="urn:microsoft.com/office/officeart/2005/8/layout/matrix1"/>
    <dgm:cxn modelId="{CC798E8D-553C-411B-9BAC-CC06FD708E6B}" type="presOf" srcId="{6772C903-0C84-4A5B-84B1-1CEE313248BF}" destId="{12CF6A72-2C61-4062-A4D4-B673F8641FE9}" srcOrd="1" destOrd="0" presId="urn:microsoft.com/office/officeart/2005/8/layout/matrix1"/>
    <dgm:cxn modelId="{2BFCA2DA-E279-48F3-99F3-AF29A8CECB6B}" type="presOf" srcId="{FAA0433F-8E0D-4D85-8D95-C9FDA8E14298}" destId="{F03825ED-47EE-4E1D-A394-64AC9B9746B4}" srcOrd="0" destOrd="0" presId="urn:microsoft.com/office/officeart/2005/8/layout/matrix1"/>
    <dgm:cxn modelId="{CE0D3DD7-29CD-49E9-81C5-009D19C549F1}" type="presParOf" srcId="{921880C6-73E0-4457-93FE-CAA0BC5FB2B9}" destId="{7A83AEF3-D275-4A3D-B63C-9F5DB7B4D444}" srcOrd="0" destOrd="0" presId="urn:microsoft.com/office/officeart/2005/8/layout/matrix1"/>
    <dgm:cxn modelId="{576C468B-8F8C-4637-9FDC-73491A1598DB}" type="presParOf" srcId="{7A83AEF3-D275-4A3D-B63C-9F5DB7B4D444}" destId="{3CE9CBF1-24D7-4B7F-9E1C-43FA3C1FBAB0}" srcOrd="0" destOrd="0" presId="urn:microsoft.com/office/officeart/2005/8/layout/matrix1"/>
    <dgm:cxn modelId="{3AB26C61-88C8-49ED-A3B4-69D0FC5DB60A}" type="presParOf" srcId="{7A83AEF3-D275-4A3D-B63C-9F5DB7B4D444}" destId="{12CF6A72-2C61-4062-A4D4-B673F8641FE9}" srcOrd="1" destOrd="0" presId="urn:microsoft.com/office/officeart/2005/8/layout/matrix1"/>
    <dgm:cxn modelId="{7F66FE93-BD7B-46A7-A1BE-BB7D1BF41D28}" type="presParOf" srcId="{7A83AEF3-D275-4A3D-B63C-9F5DB7B4D444}" destId="{F8B0D315-2DE0-4377-A655-0A074D5D9669}" srcOrd="2" destOrd="0" presId="urn:microsoft.com/office/officeart/2005/8/layout/matrix1"/>
    <dgm:cxn modelId="{64FCC5B1-0147-424E-8A15-22CCB1CF9047}" type="presParOf" srcId="{7A83AEF3-D275-4A3D-B63C-9F5DB7B4D444}" destId="{D41F3336-D474-4B67-A971-8E3B77A5B179}" srcOrd="3" destOrd="0" presId="urn:microsoft.com/office/officeart/2005/8/layout/matrix1"/>
    <dgm:cxn modelId="{2D580421-1E20-480D-AD5F-99DD2ED34563}" type="presParOf" srcId="{7A83AEF3-D275-4A3D-B63C-9F5DB7B4D444}" destId="{CDE98F05-7B7C-49FB-9A75-D31E42BC6651}" srcOrd="4" destOrd="0" presId="urn:microsoft.com/office/officeart/2005/8/layout/matrix1"/>
    <dgm:cxn modelId="{2B7E0DF5-2C09-4EAC-B012-43C414885575}" type="presParOf" srcId="{7A83AEF3-D275-4A3D-B63C-9F5DB7B4D444}" destId="{B91E6F29-A17D-4C5F-A52C-583252033609}" srcOrd="5" destOrd="0" presId="urn:microsoft.com/office/officeart/2005/8/layout/matrix1"/>
    <dgm:cxn modelId="{07B6448C-28EA-4D0B-A6B3-FA3C7E09AD45}" type="presParOf" srcId="{7A83AEF3-D275-4A3D-B63C-9F5DB7B4D444}" destId="{F03825ED-47EE-4E1D-A394-64AC9B9746B4}" srcOrd="6" destOrd="0" presId="urn:microsoft.com/office/officeart/2005/8/layout/matrix1"/>
    <dgm:cxn modelId="{72B1ECD1-8F9E-431B-8E7F-E25DED45878A}" type="presParOf" srcId="{7A83AEF3-D275-4A3D-B63C-9F5DB7B4D444}" destId="{09DCBB5E-E0AB-4D4A-A99B-20D3AAAD212A}" srcOrd="7" destOrd="0" presId="urn:microsoft.com/office/officeart/2005/8/layout/matrix1"/>
    <dgm:cxn modelId="{46029C2D-1703-44FE-9F74-91744DADDC6A}" type="presParOf" srcId="{921880C6-73E0-4457-93FE-CAA0BC5FB2B9}" destId="{AE38E2B7-7BB1-419F-A0C7-58584278CD2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F7BD9-4EC9-4016-8731-D0063E8D3F63}" type="doc">
      <dgm:prSet loTypeId="urn:microsoft.com/office/officeart/2005/8/layout/hProcess9" loCatId="process" qsTypeId="urn:microsoft.com/office/officeart/2005/8/quickstyle/simple5" qsCatId="simple" csTypeId="urn:microsoft.com/office/officeart/2005/8/colors/accent0_3" csCatId="mainScheme" phldr="1"/>
      <dgm:spPr/>
    </dgm:pt>
    <dgm:pt modelId="{099692E5-BCA2-4E13-97C2-164BDF847E13}">
      <dgm:prSet phldrT="[Text]"/>
      <dgm:spPr/>
      <dgm:t>
        <a:bodyPr/>
        <a:lstStyle/>
        <a:p>
          <a:r>
            <a:rPr lang="en-CA" dirty="0" smtClean="0"/>
            <a:t>8v8 match</a:t>
          </a:r>
          <a:endParaRPr lang="en-US" dirty="0"/>
        </a:p>
      </dgm:t>
    </dgm:pt>
    <dgm:pt modelId="{8ED6B2E4-F325-4D08-93EC-DAF3264A14D7}" type="parTrans" cxnId="{9AD75956-3830-45ED-915B-165AE0B4B6C9}">
      <dgm:prSet/>
      <dgm:spPr/>
      <dgm:t>
        <a:bodyPr/>
        <a:lstStyle/>
        <a:p>
          <a:endParaRPr lang="en-US"/>
        </a:p>
      </dgm:t>
    </dgm:pt>
    <dgm:pt modelId="{EC915267-8CDE-4017-9D79-0085BEE0F20B}" type="sibTrans" cxnId="{9AD75956-3830-45ED-915B-165AE0B4B6C9}">
      <dgm:prSet/>
      <dgm:spPr/>
      <dgm:t>
        <a:bodyPr/>
        <a:lstStyle/>
        <a:p>
          <a:endParaRPr lang="en-US"/>
        </a:p>
      </dgm:t>
    </dgm:pt>
    <dgm:pt modelId="{D0632A0F-7EA7-41B0-BCDB-328AC59FED8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CA" dirty="0" smtClean="0"/>
            <a:t>Wide zone traps</a:t>
          </a:r>
        </a:p>
        <a:p>
          <a:r>
            <a:rPr lang="en-CA" dirty="0" smtClean="0"/>
            <a:t>4v4s</a:t>
          </a:r>
          <a:endParaRPr lang="en-US" dirty="0"/>
        </a:p>
      </dgm:t>
    </dgm:pt>
    <dgm:pt modelId="{08D79264-A515-480E-81C5-CDC727D20291}" type="parTrans" cxnId="{359B33E0-3A35-455C-8BE1-B63E603ECD4E}">
      <dgm:prSet/>
      <dgm:spPr/>
      <dgm:t>
        <a:bodyPr/>
        <a:lstStyle/>
        <a:p>
          <a:endParaRPr lang="en-US"/>
        </a:p>
      </dgm:t>
    </dgm:pt>
    <dgm:pt modelId="{22EA8EF9-50CA-4356-80BA-434BE2B108E0}" type="sibTrans" cxnId="{359B33E0-3A35-455C-8BE1-B63E603ECD4E}">
      <dgm:prSet/>
      <dgm:spPr/>
      <dgm:t>
        <a:bodyPr/>
        <a:lstStyle/>
        <a:p>
          <a:endParaRPr lang="en-US"/>
        </a:p>
      </dgm:t>
    </dgm:pt>
    <dgm:pt modelId="{ADAA9191-C79E-4BB8-A6AA-55F4CD2B3452}">
      <dgm:prSet phldrT="[Text]"/>
      <dgm:spPr/>
      <dgm:t>
        <a:bodyPr/>
        <a:lstStyle/>
        <a:p>
          <a:r>
            <a:rPr lang="en-CA" dirty="0" smtClean="0"/>
            <a:t>7v7 + 2 match</a:t>
          </a:r>
          <a:endParaRPr lang="en-US" dirty="0"/>
        </a:p>
      </dgm:t>
    </dgm:pt>
    <dgm:pt modelId="{8AD5D1DA-E2F8-4AD6-BB12-22AC08D3BAF3}" type="parTrans" cxnId="{78B7A476-4CF4-43B6-B3DD-3EB115B26170}">
      <dgm:prSet/>
      <dgm:spPr/>
      <dgm:t>
        <a:bodyPr/>
        <a:lstStyle/>
        <a:p>
          <a:endParaRPr lang="en-US"/>
        </a:p>
      </dgm:t>
    </dgm:pt>
    <dgm:pt modelId="{0CCB1163-0189-465C-A727-E0723B86D841}" type="sibTrans" cxnId="{78B7A476-4CF4-43B6-B3DD-3EB115B26170}">
      <dgm:prSet/>
      <dgm:spPr/>
      <dgm:t>
        <a:bodyPr/>
        <a:lstStyle/>
        <a:p>
          <a:endParaRPr lang="en-US"/>
        </a:p>
      </dgm:t>
    </dgm:pt>
    <dgm:pt modelId="{02E416B9-EA06-4B1E-9E0B-210E8086C71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CA" dirty="0" smtClean="0"/>
            <a:t>Transition passes</a:t>
          </a:r>
        </a:p>
        <a:p>
          <a:r>
            <a:rPr lang="en-CA" dirty="0" smtClean="0"/>
            <a:t>6v6+4</a:t>
          </a:r>
          <a:endParaRPr lang="en-US" dirty="0"/>
        </a:p>
      </dgm:t>
    </dgm:pt>
    <dgm:pt modelId="{B4E08941-3AE4-479F-BD14-E0EAFEAD1B9A}" type="parTrans" cxnId="{E7790D02-DBD2-4E6D-AF87-C1D1B9761E97}">
      <dgm:prSet/>
      <dgm:spPr/>
      <dgm:t>
        <a:bodyPr/>
        <a:lstStyle/>
        <a:p>
          <a:endParaRPr lang="en-US"/>
        </a:p>
      </dgm:t>
    </dgm:pt>
    <dgm:pt modelId="{71F05615-1FAD-42E6-A315-0125FBDEDBBA}" type="sibTrans" cxnId="{E7790D02-DBD2-4E6D-AF87-C1D1B9761E97}">
      <dgm:prSet/>
      <dgm:spPr/>
      <dgm:t>
        <a:bodyPr/>
        <a:lstStyle/>
        <a:p>
          <a:endParaRPr lang="en-US"/>
        </a:p>
      </dgm:t>
    </dgm:pt>
    <dgm:pt modelId="{FE005B93-6E64-45DA-8F97-38E1768E4623}">
      <dgm:prSet/>
      <dgm:spPr/>
      <dgm:t>
        <a:bodyPr/>
        <a:lstStyle/>
        <a:p>
          <a:r>
            <a:rPr lang="en-CA" dirty="0" smtClean="0"/>
            <a:t>8v8 match</a:t>
          </a:r>
          <a:endParaRPr lang="en-US" dirty="0"/>
        </a:p>
      </dgm:t>
    </dgm:pt>
    <dgm:pt modelId="{525BD051-2674-4BF5-A50D-5082E0039DB1}" type="parTrans" cxnId="{340063CE-9A08-4B33-8855-CE7D14F56276}">
      <dgm:prSet/>
      <dgm:spPr/>
      <dgm:t>
        <a:bodyPr/>
        <a:lstStyle/>
        <a:p>
          <a:endParaRPr lang="en-US"/>
        </a:p>
      </dgm:t>
    </dgm:pt>
    <dgm:pt modelId="{FE9E4EB3-26CD-4A60-926F-BB585759E2B8}" type="sibTrans" cxnId="{340063CE-9A08-4B33-8855-CE7D14F56276}">
      <dgm:prSet/>
      <dgm:spPr/>
      <dgm:t>
        <a:bodyPr/>
        <a:lstStyle/>
        <a:p>
          <a:endParaRPr lang="en-US"/>
        </a:p>
      </dgm:t>
    </dgm:pt>
    <dgm:pt modelId="{1C77D3B1-2FE0-4B1E-A3BF-C09E2D9E06A4}" type="pres">
      <dgm:prSet presAssocID="{EEFF7BD9-4EC9-4016-8731-D0063E8D3F63}" presName="CompostProcess" presStyleCnt="0">
        <dgm:presLayoutVars>
          <dgm:dir/>
          <dgm:resizeHandles val="exact"/>
        </dgm:presLayoutVars>
      </dgm:prSet>
      <dgm:spPr/>
    </dgm:pt>
    <dgm:pt modelId="{B162A53F-BD06-4C13-A06C-BEAE5F7A217C}" type="pres">
      <dgm:prSet presAssocID="{EEFF7BD9-4EC9-4016-8731-D0063E8D3F63}" presName="arrow" presStyleLbl="bgShp" presStyleIdx="0" presStyleCnt="1"/>
      <dgm:spPr/>
    </dgm:pt>
    <dgm:pt modelId="{4B2A54E0-06B3-48C2-9E6E-316E170621DD}" type="pres">
      <dgm:prSet presAssocID="{EEFF7BD9-4EC9-4016-8731-D0063E8D3F63}" presName="linearProcess" presStyleCnt="0"/>
      <dgm:spPr/>
    </dgm:pt>
    <dgm:pt modelId="{AD715430-F706-443C-A698-4590DA20154A}" type="pres">
      <dgm:prSet presAssocID="{099692E5-BCA2-4E13-97C2-164BDF847E1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71102-46A1-4C43-AD55-021A894FCFD5}" type="pres">
      <dgm:prSet presAssocID="{EC915267-8CDE-4017-9D79-0085BEE0F20B}" presName="sibTrans" presStyleCnt="0"/>
      <dgm:spPr/>
    </dgm:pt>
    <dgm:pt modelId="{FCAAA741-9216-41E8-940D-6A391A77C47B}" type="pres">
      <dgm:prSet presAssocID="{D0632A0F-7EA7-41B0-BCDB-328AC59FED8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7A106-AD98-4271-BB02-1540F1B5BA30}" type="pres">
      <dgm:prSet presAssocID="{22EA8EF9-50CA-4356-80BA-434BE2B108E0}" presName="sibTrans" presStyleCnt="0"/>
      <dgm:spPr/>
    </dgm:pt>
    <dgm:pt modelId="{DD4A7CEC-DBEE-4FDE-97A1-62C62B6D4B46}" type="pres">
      <dgm:prSet presAssocID="{ADAA9191-C79E-4BB8-A6AA-55F4CD2B345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86743-3F1A-4358-9AFF-96938B7E04FD}" type="pres">
      <dgm:prSet presAssocID="{0CCB1163-0189-465C-A727-E0723B86D841}" presName="sibTrans" presStyleCnt="0"/>
      <dgm:spPr/>
    </dgm:pt>
    <dgm:pt modelId="{68ECE496-5409-46B0-A3A7-2F34331ED21E}" type="pres">
      <dgm:prSet presAssocID="{02E416B9-EA06-4B1E-9E0B-210E8086C71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3FBDF-3711-4D17-A5EE-C3EBF27C9C31}" type="pres">
      <dgm:prSet presAssocID="{71F05615-1FAD-42E6-A315-0125FBDEDBBA}" presName="sibTrans" presStyleCnt="0"/>
      <dgm:spPr/>
    </dgm:pt>
    <dgm:pt modelId="{28016097-757E-49E7-9EE7-D545491584C9}" type="pres">
      <dgm:prSet presAssocID="{FE005B93-6E64-45DA-8F97-38E1768E462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9B33E0-3A35-455C-8BE1-B63E603ECD4E}" srcId="{EEFF7BD9-4EC9-4016-8731-D0063E8D3F63}" destId="{D0632A0F-7EA7-41B0-BCDB-328AC59FED82}" srcOrd="1" destOrd="0" parTransId="{08D79264-A515-480E-81C5-CDC727D20291}" sibTransId="{22EA8EF9-50CA-4356-80BA-434BE2B108E0}"/>
    <dgm:cxn modelId="{9AD75956-3830-45ED-915B-165AE0B4B6C9}" srcId="{EEFF7BD9-4EC9-4016-8731-D0063E8D3F63}" destId="{099692E5-BCA2-4E13-97C2-164BDF847E13}" srcOrd="0" destOrd="0" parTransId="{8ED6B2E4-F325-4D08-93EC-DAF3264A14D7}" sibTransId="{EC915267-8CDE-4017-9D79-0085BEE0F20B}"/>
    <dgm:cxn modelId="{78B7A476-4CF4-43B6-B3DD-3EB115B26170}" srcId="{EEFF7BD9-4EC9-4016-8731-D0063E8D3F63}" destId="{ADAA9191-C79E-4BB8-A6AA-55F4CD2B3452}" srcOrd="2" destOrd="0" parTransId="{8AD5D1DA-E2F8-4AD6-BB12-22AC08D3BAF3}" sibTransId="{0CCB1163-0189-465C-A727-E0723B86D841}"/>
    <dgm:cxn modelId="{E7790D02-DBD2-4E6D-AF87-C1D1B9761E97}" srcId="{EEFF7BD9-4EC9-4016-8731-D0063E8D3F63}" destId="{02E416B9-EA06-4B1E-9E0B-210E8086C71C}" srcOrd="3" destOrd="0" parTransId="{B4E08941-3AE4-479F-BD14-E0EAFEAD1B9A}" sibTransId="{71F05615-1FAD-42E6-A315-0125FBDEDBBA}"/>
    <dgm:cxn modelId="{0CA1F71C-C00F-49A6-9C6C-EF990DE56FDF}" type="presOf" srcId="{D0632A0F-7EA7-41B0-BCDB-328AC59FED82}" destId="{FCAAA741-9216-41E8-940D-6A391A77C47B}" srcOrd="0" destOrd="0" presId="urn:microsoft.com/office/officeart/2005/8/layout/hProcess9"/>
    <dgm:cxn modelId="{65B2DC0F-AA26-4043-AF7A-DFBFA3C9B98B}" type="presOf" srcId="{099692E5-BCA2-4E13-97C2-164BDF847E13}" destId="{AD715430-F706-443C-A698-4590DA20154A}" srcOrd="0" destOrd="0" presId="urn:microsoft.com/office/officeart/2005/8/layout/hProcess9"/>
    <dgm:cxn modelId="{C057CFCA-58CF-45E0-9616-609D2D8523CD}" type="presOf" srcId="{FE005B93-6E64-45DA-8F97-38E1768E4623}" destId="{28016097-757E-49E7-9EE7-D545491584C9}" srcOrd="0" destOrd="0" presId="urn:microsoft.com/office/officeart/2005/8/layout/hProcess9"/>
    <dgm:cxn modelId="{DEC5837F-3834-473D-82AC-01D51AE419BC}" type="presOf" srcId="{ADAA9191-C79E-4BB8-A6AA-55F4CD2B3452}" destId="{DD4A7CEC-DBEE-4FDE-97A1-62C62B6D4B46}" srcOrd="0" destOrd="0" presId="urn:microsoft.com/office/officeart/2005/8/layout/hProcess9"/>
    <dgm:cxn modelId="{2F6BC641-74A8-4DEB-A7D6-D52F0E743B74}" type="presOf" srcId="{EEFF7BD9-4EC9-4016-8731-D0063E8D3F63}" destId="{1C77D3B1-2FE0-4B1E-A3BF-C09E2D9E06A4}" srcOrd="0" destOrd="0" presId="urn:microsoft.com/office/officeart/2005/8/layout/hProcess9"/>
    <dgm:cxn modelId="{4A007249-C01D-4853-B09B-9E4BBD789009}" type="presOf" srcId="{02E416B9-EA06-4B1E-9E0B-210E8086C71C}" destId="{68ECE496-5409-46B0-A3A7-2F34331ED21E}" srcOrd="0" destOrd="0" presId="urn:microsoft.com/office/officeart/2005/8/layout/hProcess9"/>
    <dgm:cxn modelId="{340063CE-9A08-4B33-8855-CE7D14F56276}" srcId="{EEFF7BD9-4EC9-4016-8731-D0063E8D3F63}" destId="{FE005B93-6E64-45DA-8F97-38E1768E4623}" srcOrd="4" destOrd="0" parTransId="{525BD051-2674-4BF5-A50D-5082E0039DB1}" sibTransId="{FE9E4EB3-26CD-4A60-926F-BB585759E2B8}"/>
    <dgm:cxn modelId="{F73B76E2-354C-467E-BF06-9A44404D7A01}" type="presParOf" srcId="{1C77D3B1-2FE0-4B1E-A3BF-C09E2D9E06A4}" destId="{B162A53F-BD06-4C13-A06C-BEAE5F7A217C}" srcOrd="0" destOrd="0" presId="urn:microsoft.com/office/officeart/2005/8/layout/hProcess9"/>
    <dgm:cxn modelId="{4F5421BF-4F83-497D-9A4A-C5D928785F19}" type="presParOf" srcId="{1C77D3B1-2FE0-4B1E-A3BF-C09E2D9E06A4}" destId="{4B2A54E0-06B3-48C2-9E6E-316E170621DD}" srcOrd="1" destOrd="0" presId="urn:microsoft.com/office/officeart/2005/8/layout/hProcess9"/>
    <dgm:cxn modelId="{DF7D5CFE-9BE3-4995-84B1-360CE5A87181}" type="presParOf" srcId="{4B2A54E0-06B3-48C2-9E6E-316E170621DD}" destId="{AD715430-F706-443C-A698-4590DA20154A}" srcOrd="0" destOrd="0" presId="urn:microsoft.com/office/officeart/2005/8/layout/hProcess9"/>
    <dgm:cxn modelId="{9CDC5969-9DC4-4564-B747-7784D2B403A0}" type="presParOf" srcId="{4B2A54E0-06B3-48C2-9E6E-316E170621DD}" destId="{5FA71102-46A1-4C43-AD55-021A894FCFD5}" srcOrd="1" destOrd="0" presId="urn:microsoft.com/office/officeart/2005/8/layout/hProcess9"/>
    <dgm:cxn modelId="{2774A74B-C6D6-4976-9634-71429C72E300}" type="presParOf" srcId="{4B2A54E0-06B3-48C2-9E6E-316E170621DD}" destId="{FCAAA741-9216-41E8-940D-6A391A77C47B}" srcOrd="2" destOrd="0" presId="urn:microsoft.com/office/officeart/2005/8/layout/hProcess9"/>
    <dgm:cxn modelId="{E487411D-219E-4147-A1D3-6FD8897044B1}" type="presParOf" srcId="{4B2A54E0-06B3-48C2-9E6E-316E170621DD}" destId="{AF47A106-AD98-4271-BB02-1540F1B5BA30}" srcOrd="3" destOrd="0" presId="urn:microsoft.com/office/officeart/2005/8/layout/hProcess9"/>
    <dgm:cxn modelId="{C1480E5F-DE56-46DA-92B6-CC8E804289C0}" type="presParOf" srcId="{4B2A54E0-06B3-48C2-9E6E-316E170621DD}" destId="{DD4A7CEC-DBEE-4FDE-97A1-62C62B6D4B46}" srcOrd="4" destOrd="0" presId="urn:microsoft.com/office/officeart/2005/8/layout/hProcess9"/>
    <dgm:cxn modelId="{0C54DB42-E445-4873-AD7E-1B6D1303D5AD}" type="presParOf" srcId="{4B2A54E0-06B3-48C2-9E6E-316E170621DD}" destId="{50886743-3F1A-4358-9AFF-96938B7E04FD}" srcOrd="5" destOrd="0" presId="urn:microsoft.com/office/officeart/2005/8/layout/hProcess9"/>
    <dgm:cxn modelId="{1BD710F3-3A24-43F8-B2DE-A95B0D66475F}" type="presParOf" srcId="{4B2A54E0-06B3-48C2-9E6E-316E170621DD}" destId="{68ECE496-5409-46B0-A3A7-2F34331ED21E}" srcOrd="6" destOrd="0" presId="urn:microsoft.com/office/officeart/2005/8/layout/hProcess9"/>
    <dgm:cxn modelId="{A05F95B4-DB71-4AC8-AA87-50A820B9DC1A}" type="presParOf" srcId="{4B2A54E0-06B3-48C2-9E6E-316E170621DD}" destId="{3A13FBDF-3711-4D17-A5EE-C3EBF27C9C31}" srcOrd="7" destOrd="0" presId="urn:microsoft.com/office/officeart/2005/8/layout/hProcess9"/>
    <dgm:cxn modelId="{AAB44925-CF1D-4842-A3E9-7BA1E4007AD8}" type="presParOf" srcId="{4B2A54E0-06B3-48C2-9E6E-316E170621DD}" destId="{28016097-757E-49E7-9EE7-D545491584C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F7BD9-4EC9-4016-8731-D0063E8D3F63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</dgm:pt>
    <dgm:pt modelId="{099692E5-BCA2-4E13-97C2-164BDF847E13}">
      <dgm:prSet phldrT="[Text]"/>
      <dgm:spPr/>
      <dgm:t>
        <a:bodyPr/>
        <a:lstStyle/>
        <a:p>
          <a:r>
            <a:rPr lang="en-CA" dirty="0" smtClean="0"/>
            <a:t>Warm up</a:t>
          </a:r>
        </a:p>
        <a:p>
          <a:r>
            <a:rPr lang="en-CA" dirty="0" smtClean="0"/>
            <a:t>Individual skills/ rondo 4v1</a:t>
          </a:r>
          <a:endParaRPr lang="en-US" dirty="0"/>
        </a:p>
      </dgm:t>
    </dgm:pt>
    <dgm:pt modelId="{8ED6B2E4-F325-4D08-93EC-DAF3264A14D7}" type="parTrans" cxnId="{9AD75956-3830-45ED-915B-165AE0B4B6C9}">
      <dgm:prSet/>
      <dgm:spPr/>
      <dgm:t>
        <a:bodyPr/>
        <a:lstStyle/>
        <a:p>
          <a:endParaRPr lang="en-US"/>
        </a:p>
      </dgm:t>
    </dgm:pt>
    <dgm:pt modelId="{EC915267-8CDE-4017-9D79-0085BEE0F20B}" type="sibTrans" cxnId="{9AD75956-3830-45ED-915B-165AE0B4B6C9}">
      <dgm:prSet/>
      <dgm:spPr/>
      <dgm:t>
        <a:bodyPr/>
        <a:lstStyle/>
        <a:p>
          <a:endParaRPr lang="en-US"/>
        </a:p>
      </dgm:t>
    </dgm:pt>
    <dgm:pt modelId="{D0632A0F-7EA7-41B0-BCDB-328AC59FED82}">
      <dgm:prSet phldrT="[Text]"/>
      <dgm:spPr/>
      <dgm:t>
        <a:bodyPr/>
        <a:lstStyle/>
        <a:p>
          <a:r>
            <a:rPr lang="en-CA" dirty="0" smtClean="0"/>
            <a:t>Individual/ small group skills</a:t>
          </a:r>
        </a:p>
        <a:p>
          <a:r>
            <a:rPr lang="en-CA" dirty="0" smtClean="0"/>
            <a:t>2 zone rondos</a:t>
          </a:r>
          <a:endParaRPr lang="en-US" dirty="0"/>
        </a:p>
      </dgm:t>
    </dgm:pt>
    <dgm:pt modelId="{08D79264-A515-480E-81C5-CDC727D20291}" type="parTrans" cxnId="{359B33E0-3A35-455C-8BE1-B63E603ECD4E}">
      <dgm:prSet/>
      <dgm:spPr/>
      <dgm:t>
        <a:bodyPr/>
        <a:lstStyle/>
        <a:p>
          <a:endParaRPr lang="en-US"/>
        </a:p>
      </dgm:t>
    </dgm:pt>
    <dgm:pt modelId="{22EA8EF9-50CA-4356-80BA-434BE2B108E0}" type="sibTrans" cxnId="{359B33E0-3A35-455C-8BE1-B63E603ECD4E}">
      <dgm:prSet/>
      <dgm:spPr/>
      <dgm:t>
        <a:bodyPr/>
        <a:lstStyle/>
        <a:p>
          <a:endParaRPr lang="en-US"/>
        </a:p>
      </dgm:t>
    </dgm:pt>
    <dgm:pt modelId="{ADAA9191-C79E-4BB8-A6AA-55F4CD2B3452}">
      <dgm:prSet phldrT="[Text]"/>
      <dgm:spPr/>
      <dgm:t>
        <a:bodyPr/>
        <a:lstStyle/>
        <a:p>
          <a:r>
            <a:rPr lang="en-CA" dirty="0" smtClean="0"/>
            <a:t>Small Sided Game/MSG</a:t>
          </a:r>
        </a:p>
        <a:p>
          <a:r>
            <a:rPr lang="en-CA" dirty="0" smtClean="0"/>
            <a:t>7v7 + 2</a:t>
          </a:r>
          <a:endParaRPr lang="en-US" dirty="0"/>
        </a:p>
      </dgm:t>
    </dgm:pt>
    <dgm:pt modelId="{8AD5D1DA-E2F8-4AD6-BB12-22AC08D3BAF3}" type="parTrans" cxnId="{78B7A476-4CF4-43B6-B3DD-3EB115B26170}">
      <dgm:prSet/>
      <dgm:spPr/>
      <dgm:t>
        <a:bodyPr/>
        <a:lstStyle/>
        <a:p>
          <a:endParaRPr lang="en-US"/>
        </a:p>
      </dgm:t>
    </dgm:pt>
    <dgm:pt modelId="{0CCB1163-0189-465C-A727-E0723B86D841}" type="sibTrans" cxnId="{78B7A476-4CF4-43B6-B3DD-3EB115B26170}">
      <dgm:prSet/>
      <dgm:spPr/>
      <dgm:t>
        <a:bodyPr/>
        <a:lstStyle/>
        <a:p>
          <a:endParaRPr lang="en-US"/>
        </a:p>
      </dgm:t>
    </dgm:pt>
    <dgm:pt modelId="{02E416B9-EA06-4B1E-9E0B-210E8086C71C}">
      <dgm:prSet/>
      <dgm:spPr/>
      <dgm:t>
        <a:bodyPr/>
        <a:lstStyle/>
        <a:p>
          <a:r>
            <a:rPr lang="en-CA" dirty="0" smtClean="0"/>
            <a:t>Phase of play /Function to goal</a:t>
          </a:r>
        </a:p>
        <a:p>
          <a:r>
            <a:rPr lang="en-CA" dirty="0" smtClean="0"/>
            <a:t>Attack v Defence</a:t>
          </a:r>
          <a:endParaRPr lang="en-US" dirty="0"/>
        </a:p>
      </dgm:t>
    </dgm:pt>
    <dgm:pt modelId="{B4E08941-3AE4-479F-BD14-E0EAFEAD1B9A}" type="parTrans" cxnId="{E7790D02-DBD2-4E6D-AF87-C1D1B9761E97}">
      <dgm:prSet/>
      <dgm:spPr/>
      <dgm:t>
        <a:bodyPr/>
        <a:lstStyle/>
        <a:p>
          <a:endParaRPr lang="en-US"/>
        </a:p>
      </dgm:t>
    </dgm:pt>
    <dgm:pt modelId="{71F05615-1FAD-42E6-A315-0125FBDEDBBA}" type="sibTrans" cxnId="{E7790D02-DBD2-4E6D-AF87-C1D1B9761E97}">
      <dgm:prSet/>
      <dgm:spPr/>
      <dgm:t>
        <a:bodyPr/>
        <a:lstStyle/>
        <a:p>
          <a:endParaRPr lang="en-US"/>
        </a:p>
      </dgm:t>
    </dgm:pt>
    <dgm:pt modelId="{FE005B93-6E64-45DA-8F97-38E1768E4623}">
      <dgm:prSet/>
      <dgm:spPr/>
      <dgm:t>
        <a:bodyPr/>
        <a:lstStyle/>
        <a:p>
          <a:r>
            <a:rPr lang="en-CA" dirty="0" smtClean="0"/>
            <a:t>8v8 match</a:t>
          </a:r>
          <a:endParaRPr lang="en-US" dirty="0"/>
        </a:p>
      </dgm:t>
    </dgm:pt>
    <dgm:pt modelId="{525BD051-2674-4BF5-A50D-5082E0039DB1}" type="parTrans" cxnId="{340063CE-9A08-4B33-8855-CE7D14F56276}">
      <dgm:prSet/>
      <dgm:spPr/>
      <dgm:t>
        <a:bodyPr/>
        <a:lstStyle/>
        <a:p>
          <a:endParaRPr lang="en-US"/>
        </a:p>
      </dgm:t>
    </dgm:pt>
    <dgm:pt modelId="{FE9E4EB3-26CD-4A60-926F-BB585759E2B8}" type="sibTrans" cxnId="{340063CE-9A08-4B33-8855-CE7D14F56276}">
      <dgm:prSet/>
      <dgm:spPr/>
      <dgm:t>
        <a:bodyPr/>
        <a:lstStyle/>
        <a:p>
          <a:endParaRPr lang="en-US"/>
        </a:p>
      </dgm:t>
    </dgm:pt>
    <dgm:pt modelId="{1C77D3B1-2FE0-4B1E-A3BF-C09E2D9E06A4}" type="pres">
      <dgm:prSet presAssocID="{EEFF7BD9-4EC9-4016-8731-D0063E8D3F63}" presName="CompostProcess" presStyleCnt="0">
        <dgm:presLayoutVars>
          <dgm:dir/>
          <dgm:resizeHandles val="exact"/>
        </dgm:presLayoutVars>
      </dgm:prSet>
      <dgm:spPr/>
    </dgm:pt>
    <dgm:pt modelId="{B162A53F-BD06-4C13-A06C-BEAE5F7A217C}" type="pres">
      <dgm:prSet presAssocID="{EEFF7BD9-4EC9-4016-8731-D0063E8D3F63}" presName="arrow" presStyleLbl="bgShp" presStyleIdx="0" presStyleCnt="1"/>
      <dgm:spPr/>
    </dgm:pt>
    <dgm:pt modelId="{4B2A54E0-06B3-48C2-9E6E-316E170621DD}" type="pres">
      <dgm:prSet presAssocID="{EEFF7BD9-4EC9-4016-8731-D0063E8D3F63}" presName="linearProcess" presStyleCnt="0"/>
      <dgm:spPr/>
    </dgm:pt>
    <dgm:pt modelId="{AD715430-F706-443C-A698-4590DA20154A}" type="pres">
      <dgm:prSet presAssocID="{099692E5-BCA2-4E13-97C2-164BDF847E1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71102-46A1-4C43-AD55-021A894FCFD5}" type="pres">
      <dgm:prSet presAssocID="{EC915267-8CDE-4017-9D79-0085BEE0F20B}" presName="sibTrans" presStyleCnt="0"/>
      <dgm:spPr/>
    </dgm:pt>
    <dgm:pt modelId="{FCAAA741-9216-41E8-940D-6A391A77C47B}" type="pres">
      <dgm:prSet presAssocID="{D0632A0F-7EA7-41B0-BCDB-328AC59FED8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7A106-AD98-4271-BB02-1540F1B5BA30}" type="pres">
      <dgm:prSet presAssocID="{22EA8EF9-50CA-4356-80BA-434BE2B108E0}" presName="sibTrans" presStyleCnt="0"/>
      <dgm:spPr/>
    </dgm:pt>
    <dgm:pt modelId="{DD4A7CEC-DBEE-4FDE-97A1-62C62B6D4B46}" type="pres">
      <dgm:prSet presAssocID="{ADAA9191-C79E-4BB8-A6AA-55F4CD2B345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86743-3F1A-4358-9AFF-96938B7E04FD}" type="pres">
      <dgm:prSet presAssocID="{0CCB1163-0189-465C-A727-E0723B86D841}" presName="sibTrans" presStyleCnt="0"/>
      <dgm:spPr/>
    </dgm:pt>
    <dgm:pt modelId="{68ECE496-5409-46B0-A3A7-2F34331ED21E}" type="pres">
      <dgm:prSet presAssocID="{02E416B9-EA06-4B1E-9E0B-210E8086C71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3FBDF-3711-4D17-A5EE-C3EBF27C9C31}" type="pres">
      <dgm:prSet presAssocID="{71F05615-1FAD-42E6-A315-0125FBDEDBBA}" presName="sibTrans" presStyleCnt="0"/>
      <dgm:spPr/>
    </dgm:pt>
    <dgm:pt modelId="{28016097-757E-49E7-9EE7-D545491584C9}" type="pres">
      <dgm:prSet presAssocID="{FE005B93-6E64-45DA-8F97-38E1768E462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855853-FC16-43A1-AF19-A839E6763668}" type="presOf" srcId="{EEFF7BD9-4EC9-4016-8731-D0063E8D3F63}" destId="{1C77D3B1-2FE0-4B1E-A3BF-C09E2D9E06A4}" srcOrd="0" destOrd="0" presId="urn:microsoft.com/office/officeart/2005/8/layout/hProcess9"/>
    <dgm:cxn modelId="{9AD75956-3830-45ED-915B-165AE0B4B6C9}" srcId="{EEFF7BD9-4EC9-4016-8731-D0063E8D3F63}" destId="{099692E5-BCA2-4E13-97C2-164BDF847E13}" srcOrd="0" destOrd="0" parTransId="{8ED6B2E4-F325-4D08-93EC-DAF3264A14D7}" sibTransId="{EC915267-8CDE-4017-9D79-0085BEE0F20B}"/>
    <dgm:cxn modelId="{02A05C59-ADED-4A07-A7B3-820CDE646D9C}" type="presOf" srcId="{ADAA9191-C79E-4BB8-A6AA-55F4CD2B3452}" destId="{DD4A7CEC-DBEE-4FDE-97A1-62C62B6D4B46}" srcOrd="0" destOrd="0" presId="urn:microsoft.com/office/officeart/2005/8/layout/hProcess9"/>
    <dgm:cxn modelId="{359B33E0-3A35-455C-8BE1-B63E603ECD4E}" srcId="{EEFF7BD9-4EC9-4016-8731-D0063E8D3F63}" destId="{D0632A0F-7EA7-41B0-BCDB-328AC59FED82}" srcOrd="1" destOrd="0" parTransId="{08D79264-A515-480E-81C5-CDC727D20291}" sibTransId="{22EA8EF9-50CA-4356-80BA-434BE2B108E0}"/>
    <dgm:cxn modelId="{D40A216C-E6A1-4706-B692-B070F0995D63}" type="presOf" srcId="{FE005B93-6E64-45DA-8F97-38E1768E4623}" destId="{28016097-757E-49E7-9EE7-D545491584C9}" srcOrd="0" destOrd="0" presId="urn:microsoft.com/office/officeart/2005/8/layout/hProcess9"/>
    <dgm:cxn modelId="{340063CE-9A08-4B33-8855-CE7D14F56276}" srcId="{EEFF7BD9-4EC9-4016-8731-D0063E8D3F63}" destId="{FE005B93-6E64-45DA-8F97-38E1768E4623}" srcOrd="4" destOrd="0" parTransId="{525BD051-2674-4BF5-A50D-5082E0039DB1}" sibTransId="{FE9E4EB3-26CD-4A60-926F-BB585759E2B8}"/>
    <dgm:cxn modelId="{3C6EEEC4-383C-4A7C-88BB-DB42234D308B}" type="presOf" srcId="{099692E5-BCA2-4E13-97C2-164BDF847E13}" destId="{AD715430-F706-443C-A698-4590DA20154A}" srcOrd="0" destOrd="0" presId="urn:microsoft.com/office/officeart/2005/8/layout/hProcess9"/>
    <dgm:cxn modelId="{13BED133-AD38-404F-9A29-BE56EF08AA56}" type="presOf" srcId="{02E416B9-EA06-4B1E-9E0B-210E8086C71C}" destId="{68ECE496-5409-46B0-A3A7-2F34331ED21E}" srcOrd="0" destOrd="0" presId="urn:microsoft.com/office/officeart/2005/8/layout/hProcess9"/>
    <dgm:cxn modelId="{E7790D02-DBD2-4E6D-AF87-C1D1B9761E97}" srcId="{EEFF7BD9-4EC9-4016-8731-D0063E8D3F63}" destId="{02E416B9-EA06-4B1E-9E0B-210E8086C71C}" srcOrd="3" destOrd="0" parTransId="{B4E08941-3AE4-479F-BD14-E0EAFEAD1B9A}" sibTransId="{71F05615-1FAD-42E6-A315-0125FBDEDBBA}"/>
    <dgm:cxn modelId="{78B7A476-4CF4-43B6-B3DD-3EB115B26170}" srcId="{EEFF7BD9-4EC9-4016-8731-D0063E8D3F63}" destId="{ADAA9191-C79E-4BB8-A6AA-55F4CD2B3452}" srcOrd="2" destOrd="0" parTransId="{8AD5D1DA-E2F8-4AD6-BB12-22AC08D3BAF3}" sibTransId="{0CCB1163-0189-465C-A727-E0723B86D841}"/>
    <dgm:cxn modelId="{C7C5E230-3FC8-4A5F-AEBB-6A89CB0A778C}" type="presOf" srcId="{D0632A0F-7EA7-41B0-BCDB-328AC59FED82}" destId="{FCAAA741-9216-41E8-940D-6A391A77C47B}" srcOrd="0" destOrd="0" presId="urn:microsoft.com/office/officeart/2005/8/layout/hProcess9"/>
    <dgm:cxn modelId="{576F13E8-BF2B-4C81-B2FF-056C268E7717}" type="presParOf" srcId="{1C77D3B1-2FE0-4B1E-A3BF-C09E2D9E06A4}" destId="{B162A53F-BD06-4C13-A06C-BEAE5F7A217C}" srcOrd="0" destOrd="0" presId="urn:microsoft.com/office/officeart/2005/8/layout/hProcess9"/>
    <dgm:cxn modelId="{BAB371CC-2906-427F-AB26-666384AB8E51}" type="presParOf" srcId="{1C77D3B1-2FE0-4B1E-A3BF-C09E2D9E06A4}" destId="{4B2A54E0-06B3-48C2-9E6E-316E170621DD}" srcOrd="1" destOrd="0" presId="urn:microsoft.com/office/officeart/2005/8/layout/hProcess9"/>
    <dgm:cxn modelId="{440A6892-58CE-41FB-8E62-6B243A5A85C0}" type="presParOf" srcId="{4B2A54E0-06B3-48C2-9E6E-316E170621DD}" destId="{AD715430-F706-443C-A698-4590DA20154A}" srcOrd="0" destOrd="0" presId="urn:microsoft.com/office/officeart/2005/8/layout/hProcess9"/>
    <dgm:cxn modelId="{E967135A-E8AE-419B-8A03-6079DE662225}" type="presParOf" srcId="{4B2A54E0-06B3-48C2-9E6E-316E170621DD}" destId="{5FA71102-46A1-4C43-AD55-021A894FCFD5}" srcOrd="1" destOrd="0" presId="urn:microsoft.com/office/officeart/2005/8/layout/hProcess9"/>
    <dgm:cxn modelId="{632BA5B9-6DC1-4429-9BFD-908B0E50CFD0}" type="presParOf" srcId="{4B2A54E0-06B3-48C2-9E6E-316E170621DD}" destId="{FCAAA741-9216-41E8-940D-6A391A77C47B}" srcOrd="2" destOrd="0" presId="urn:microsoft.com/office/officeart/2005/8/layout/hProcess9"/>
    <dgm:cxn modelId="{9586572B-EC62-4FBF-B3A4-A90149B21E27}" type="presParOf" srcId="{4B2A54E0-06B3-48C2-9E6E-316E170621DD}" destId="{AF47A106-AD98-4271-BB02-1540F1B5BA30}" srcOrd="3" destOrd="0" presId="urn:microsoft.com/office/officeart/2005/8/layout/hProcess9"/>
    <dgm:cxn modelId="{63B0DAF3-5EBC-4F2C-B0EB-C958A9EDD2C2}" type="presParOf" srcId="{4B2A54E0-06B3-48C2-9E6E-316E170621DD}" destId="{DD4A7CEC-DBEE-4FDE-97A1-62C62B6D4B46}" srcOrd="4" destOrd="0" presId="urn:microsoft.com/office/officeart/2005/8/layout/hProcess9"/>
    <dgm:cxn modelId="{8D734B3A-D854-4106-8552-BDE1386FCC1A}" type="presParOf" srcId="{4B2A54E0-06B3-48C2-9E6E-316E170621DD}" destId="{50886743-3F1A-4358-9AFF-96938B7E04FD}" srcOrd="5" destOrd="0" presId="urn:microsoft.com/office/officeart/2005/8/layout/hProcess9"/>
    <dgm:cxn modelId="{E822CDDB-A6B8-43E1-891D-B0A289217A3C}" type="presParOf" srcId="{4B2A54E0-06B3-48C2-9E6E-316E170621DD}" destId="{68ECE496-5409-46B0-A3A7-2F34331ED21E}" srcOrd="6" destOrd="0" presId="urn:microsoft.com/office/officeart/2005/8/layout/hProcess9"/>
    <dgm:cxn modelId="{36A363B2-852C-41D6-853F-D866AFEDD720}" type="presParOf" srcId="{4B2A54E0-06B3-48C2-9E6E-316E170621DD}" destId="{3A13FBDF-3711-4D17-A5EE-C3EBF27C9C31}" srcOrd="7" destOrd="0" presId="urn:microsoft.com/office/officeart/2005/8/layout/hProcess9"/>
    <dgm:cxn modelId="{684E60AA-A69D-4F8D-B172-5E180A9570EE}" type="presParOf" srcId="{4B2A54E0-06B3-48C2-9E6E-316E170621DD}" destId="{28016097-757E-49E7-9EE7-D545491584C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01D85-B1BE-4BB7-94E7-1AFE88681A7B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BE076C-3EE5-4255-A001-17BC5E6D9EB4}">
      <dgm:prSet phldrT="[Text]"/>
      <dgm:spPr>
        <a:solidFill>
          <a:srgbClr val="0070C0"/>
        </a:solidFill>
      </dgm:spPr>
      <dgm:t>
        <a:bodyPr/>
        <a:lstStyle/>
        <a:p>
          <a:r>
            <a:rPr lang="en-CA" dirty="0" smtClean="0"/>
            <a:t>Technical Aspects</a:t>
          </a:r>
          <a:endParaRPr lang="en-US" dirty="0"/>
        </a:p>
      </dgm:t>
    </dgm:pt>
    <dgm:pt modelId="{CA06F473-60DC-4347-B246-2A1494D6A661}" type="parTrans" cxnId="{5E4A53AB-F495-43C0-BC00-B56C9BB3DB31}">
      <dgm:prSet/>
      <dgm:spPr/>
      <dgm:t>
        <a:bodyPr/>
        <a:lstStyle/>
        <a:p>
          <a:endParaRPr lang="en-US"/>
        </a:p>
      </dgm:t>
    </dgm:pt>
    <dgm:pt modelId="{7D209F64-3860-42BE-99F9-8A0E8E1B6A27}" type="sibTrans" cxnId="{5E4A53AB-F495-43C0-BC00-B56C9BB3DB31}">
      <dgm:prSet/>
      <dgm:spPr/>
      <dgm:t>
        <a:bodyPr/>
        <a:lstStyle/>
        <a:p>
          <a:endParaRPr lang="en-US"/>
        </a:p>
      </dgm:t>
    </dgm:pt>
    <dgm:pt modelId="{BDDE7807-3271-4CA9-8623-822DBC51181F}">
      <dgm:prSet phldrT="[Text]"/>
      <dgm:spPr/>
      <dgm:t>
        <a:bodyPr/>
        <a:lstStyle/>
        <a:p>
          <a:r>
            <a:rPr lang="en-CA" dirty="0" smtClean="0"/>
            <a:t>Tactical Knowledge</a:t>
          </a:r>
          <a:endParaRPr lang="en-US" dirty="0"/>
        </a:p>
      </dgm:t>
    </dgm:pt>
    <dgm:pt modelId="{7EB13264-EF9B-400D-BA5F-CCCDEE8E2EFD}" type="parTrans" cxnId="{FD230A0E-6ABA-49DA-A37B-0D95179E559D}">
      <dgm:prSet/>
      <dgm:spPr/>
      <dgm:t>
        <a:bodyPr/>
        <a:lstStyle/>
        <a:p>
          <a:endParaRPr lang="en-US"/>
        </a:p>
      </dgm:t>
    </dgm:pt>
    <dgm:pt modelId="{5679705A-E3C8-4E6E-831C-E34130F04D9B}" type="sibTrans" cxnId="{FD230A0E-6ABA-49DA-A37B-0D95179E559D}">
      <dgm:prSet/>
      <dgm:spPr/>
      <dgm:t>
        <a:bodyPr/>
        <a:lstStyle/>
        <a:p>
          <a:endParaRPr lang="en-US"/>
        </a:p>
      </dgm:t>
    </dgm:pt>
    <dgm:pt modelId="{13745D20-C300-4977-853C-42D7FC3BC191}">
      <dgm:prSet phldrT="[Text]"/>
      <dgm:spPr/>
      <dgm:t>
        <a:bodyPr/>
        <a:lstStyle/>
        <a:p>
          <a:r>
            <a:rPr lang="en-CA" dirty="0" smtClean="0"/>
            <a:t>Physical Concepts</a:t>
          </a:r>
          <a:endParaRPr lang="en-US" dirty="0"/>
        </a:p>
      </dgm:t>
    </dgm:pt>
    <dgm:pt modelId="{D0D1CB93-D874-4A02-ACFF-3EDB325F5A6C}" type="parTrans" cxnId="{308E8289-59B6-47F3-A65C-27ECFB63B8C9}">
      <dgm:prSet/>
      <dgm:spPr/>
      <dgm:t>
        <a:bodyPr/>
        <a:lstStyle/>
        <a:p>
          <a:endParaRPr lang="en-US"/>
        </a:p>
      </dgm:t>
    </dgm:pt>
    <dgm:pt modelId="{0A9A6563-7AEA-4331-9B92-5AE203DEB83A}" type="sibTrans" cxnId="{308E8289-59B6-47F3-A65C-27ECFB63B8C9}">
      <dgm:prSet/>
      <dgm:spPr/>
      <dgm:t>
        <a:bodyPr/>
        <a:lstStyle/>
        <a:p>
          <a:endParaRPr lang="en-US"/>
        </a:p>
      </dgm:t>
    </dgm:pt>
    <dgm:pt modelId="{F08DEB39-AC7E-4AF5-8E68-1F7572BB37E2}">
      <dgm:prSet/>
      <dgm:spPr>
        <a:solidFill>
          <a:schemeClr val="accent2"/>
        </a:solidFill>
      </dgm:spPr>
      <dgm:t>
        <a:bodyPr/>
        <a:lstStyle/>
        <a:p>
          <a:r>
            <a:rPr lang="en-CA" dirty="0" smtClean="0"/>
            <a:t>Scenarios</a:t>
          </a:r>
          <a:endParaRPr lang="en-US" dirty="0"/>
        </a:p>
      </dgm:t>
    </dgm:pt>
    <dgm:pt modelId="{CC5D35D4-210B-4B6F-920B-26BE47501F60}" type="parTrans" cxnId="{14B90640-06A5-4B94-9988-BA755CB08D68}">
      <dgm:prSet/>
      <dgm:spPr/>
      <dgm:t>
        <a:bodyPr/>
        <a:lstStyle/>
        <a:p>
          <a:endParaRPr lang="en-US"/>
        </a:p>
      </dgm:t>
    </dgm:pt>
    <dgm:pt modelId="{CB6C5552-CA8C-46D0-9EFC-AAD04BFCDCAD}" type="sibTrans" cxnId="{14B90640-06A5-4B94-9988-BA755CB08D68}">
      <dgm:prSet/>
      <dgm:spPr/>
      <dgm:t>
        <a:bodyPr/>
        <a:lstStyle/>
        <a:p>
          <a:endParaRPr lang="en-US"/>
        </a:p>
      </dgm:t>
    </dgm:pt>
    <dgm:pt modelId="{BD845788-9532-4A8B-ABBE-5C62089D66F9}" type="pres">
      <dgm:prSet presAssocID="{45701D85-B1BE-4BB7-94E7-1AFE88681A7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1487A2-9FB3-4C09-A636-47895ECBE2B0}" type="pres">
      <dgm:prSet presAssocID="{45701D85-B1BE-4BB7-94E7-1AFE88681A7B}" presName="diamond" presStyleLbl="bgShp" presStyleIdx="0" presStyleCnt="1"/>
      <dgm:spPr/>
    </dgm:pt>
    <dgm:pt modelId="{7532D20C-E63D-41AE-AAE1-BF68CB9124DA}" type="pres">
      <dgm:prSet presAssocID="{45701D85-B1BE-4BB7-94E7-1AFE88681A7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D6B36-8CDF-4CB9-BC97-8E21DD95F38B}" type="pres">
      <dgm:prSet presAssocID="{45701D85-B1BE-4BB7-94E7-1AFE88681A7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D81CE-20BE-4D85-9D02-B2CE2F6ED45A}" type="pres">
      <dgm:prSet presAssocID="{45701D85-B1BE-4BB7-94E7-1AFE88681A7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9137F-83A9-4DDB-925B-7E52AE4C415E}" type="pres">
      <dgm:prSet presAssocID="{45701D85-B1BE-4BB7-94E7-1AFE88681A7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2AC102-A964-4043-BF18-80FFE9C0051F}" type="presOf" srcId="{45701D85-B1BE-4BB7-94E7-1AFE88681A7B}" destId="{BD845788-9532-4A8B-ABBE-5C62089D66F9}" srcOrd="0" destOrd="0" presId="urn:microsoft.com/office/officeart/2005/8/layout/matrix3"/>
    <dgm:cxn modelId="{FD230A0E-6ABA-49DA-A37B-0D95179E559D}" srcId="{45701D85-B1BE-4BB7-94E7-1AFE88681A7B}" destId="{BDDE7807-3271-4CA9-8623-822DBC51181F}" srcOrd="1" destOrd="0" parTransId="{7EB13264-EF9B-400D-BA5F-CCCDEE8E2EFD}" sibTransId="{5679705A-E3C8-4E6E-831C-E34130F04D9B}"/>
    <dgm:cxn modelId="{12D0D706-A844-4179-89F8-6C3F24C54DD3}" type="presOf" srcId="{F08DEB39-AC7E-4AF5-8E68-1F7572BB37E2}" destId="{06D9137F-83A9-4DDB-925B-7E52AE4C415E}" srcOrd="0" destOrd="0" presId="urn:microsoft.com/office/officeart/2005/8/layout/matrix3"/>
    <dgm:cxn modelId="{E8CD6FEE-64E7-4944-A8AC-D5A602B5093E}" type="presOf" srcId="{13745D20-C300-4977-853C-42D7FC3BC191}" destId="{D6CD81CE-20BE-4D85-9D02-B2CE2F6ED45A}" srcOrd="0" destOrd="0" presId="urn:microsoft.com/office/officeart/2005/8/layout/matrix3"/>
    <dgm:cxn modelId="{5C9E79BB-188F-4A88-8C38-635AB7C22B43}" type="presOf" srcId="{BDDE7807-3271-4CA9-8623-822DBC51181F}" destId="{671D6B36-8CDF-4CB9-BC97-8E21DD95F38B}" srcOrd="0" destOrd="0" presId="urn:microsoft.com/office/officeart/2005/8/layout/matrix3"/>
    <dgm:cxn modelId="{BF60CB11-8AC5-48D1-8F5D-D4963FAF5093}" type="presOf" srcId="{86BE076C-3EE5-4255-A001-17BC5E6D9EB4}" destId="{7532D20C-E63D-41AE-AAE1-BF68CB9124DA}" srcOrd="0" destOrd="0" presId="urn:microsoft.com/office/officeart/2005/8/layout/matrix3"/>
    <dgm:cxn modelId="{308E8289-59B6-47F3-A65C-27ECFB63B8C9}" srcId="{45701D85-B1BE-4BB7-94E7-1AFE88681A7B}" destId="{13745D20-C300-4977-853C-42D7FC3BC191}" srcOrd="2" destOrd="0" parTransId="{D0D1CB93-D874-4A02-ACFF-3EDB325F5A6C}" sibTransId="{0A9A6563-7AEA-4331-9B92-5AE203DEB83A}"/>
    <dgm:cxn modelId="{5E4A53AB-F495-43C0-BC00-B56C9BB3DB31}" srcId="{45701D85-B1BE-4BB7-94E7-1AFE88681A7B}" destId="{86BE076C-3EE5-4255-A001-17BC5E6D9EB4}" srcOrd="0" destOrd="0" parTransId="{CA06F473-60DC-4347-B246-2A1494D6A661}" sibTransId="{7D209F64-3860-42BE-99F9-8A0E8E1B6A27}"/>
    <dgm:cxn modelId="{14B90640-06A5-4B94-9988-BA755CB08D68}" srcId="{45701D85-B1BE-4BB7-94E7-1AFE88681A7B}" destId="{F08DEB39-AC7E-4AF5-8E68-1F7572BB37E2}" srcOrd="3" destOrd="0" parTransId="{CC5D35D4-210B-4B6F-920B-26BE47501F60}" sibTransId="{CB6C5552-CA8C-46D0-9EFC-AAD04BFCDCAD}"/>
    <dgm:cxn modelId="{FCE6BE2E-95D9-4C1C-80D3-71A3225DE0E5}" type="presParOf" srcId="{BD845788-9532-4A8B-ABBE-5C62089D66F9}" destId="{E61487A2-9FB3-4C09-A636-47895ECBE2B0}" srcOrd="0" destOrd="0" presId="urn:microsoft.com/office/officeart/2005/8/layout/matrix3"/>
    <dgm:cxn modelId="{80286802-72A6-4115-B15F-4CF7E1DCA19B}" type="presParOf" srcId="{BD845788-9532-4A8B-ABBE-5C62089D66F9}" destId="{7532D20C-E63D-41AE-AAE1-BF68CB9124DA}" srcOrd="1" destOrd="0" presId="urn:microsoft.com/office/officeart/2005/8/layout/matrix3"/>
    <dgm:cxn modelId="{0EFD4161-AF5C-42DA-8E97-58C6384D3435}" type="presParOf" srcId="{BD845788-9532-4A8B-ABBE-5C62089D66F9}" destId="{671D6B36-8CDF-4CB9-BC97-8E21DD95F38B}" srcOrd="2" destOrd="0" presId="urn:microsoft.com/office/officeart/2005/8/layout/matrix3"/>
    <dgm:cxn modelId="{C37E5BBF-EB00-4BDA-942C-F65E4AB88E9D}" type="presParOf" srcId="{BD845788-9532-4A8B-ABBE-5C62089D66F9}" destId="{D6CD81CE-20BE-4D85-9D02-B2CE2F6ED45A}" srcOrd="3" destOrd="0" presId="urn:microsoft.com/office/officeart/2005/8/layout/matrix3"/>
    <dgm:cxn modelId="{DA9F3031-8F36-46DB-966F-1245C1BCFD91}" type="presParOf" srcId="{BD845788-9532-4A8B-ABBE-5C62089D66F9}" destId="{06D9137F-83A9-4DDB-925B-7E52AE4C415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A32BCA-4D54-436E-821D-44827D785E9D}" type="doc">
      <dgm:prSet loTypeId="urn:microsoft.com/office/officeart/2005/8/layout/hierarchy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200683-10AA-4748-9406-E7CAF409A30C}">
      <dgm:prSet phldrT="[Text]"/>
      <dgm:spPr/>
      <dgm:t>
        <a:bodyPr/>
        <a:lstStyle/>
        <a:p>
          <a:r>
            <a:rPr lang="en-CA" dirty="0" smtClean="0"/>
            <a:t>Breaking the midfield line</a:t>
          </a:r>
          <a:endParaRPr lang="en-US" dirty="0"/>
        </a:p>
      </dgm:t>
    </dgm:pt>
    <dgm:pt modelId="{66015C59-4C1F-4542-9E8C-EBCB55FE8E88}" type="parTrans" cxnId="{F2EB5DED-9E2B-4C7A-BD91-583705A99507}">
      <dgm:prSet/>
      <dgm:spPr/>
      <dgm:t>
        <a:bodyPr/>
        <a:lstStyle/>
        <a:p>
          <a:endParaRPr lang="en-US"/>
        </a:p>
      </dgm:t>
    </dgm:pt>
    <dgm:pt modelId="{A98181B7-4B0E-4D5E-B599-506209D8DBC4}" type="sibTrans" cxnId="{F2EB5DED-9E2B-4C7A-BD91-583705A99507}">
      <dgm:prSet/>
      <dgm:spPr/>
      <dgm:t>
        <a:bodyPr/>
        <a:lstStyle/>
        <a:p>
          <a:endParaRPr lang="en-US"/>
        </a:p>
      </dgm:t>
    </dgm:pt>
    <dgm:pt modelId="{AD41B6F5-CFF1-419E-B4C6-C1185686516F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CA" dirty="0" smtClean="0"/>
            <a:t>Positioning and movement to penetrate the midfield line</a:t>
          </a:r>
        </a:p>
        <a:p>
          <a:r>
            <a:rPr lang="en-CA" dirty="0" smtClean="0"/>
            <a:t>Provoke the opponent to open space</a:t>
          </a:r>
          <a:endParaRPr lang="en-US" dirty="0"/>
        </a:p>
      </dgm:t>
    </dgm:pt>
    <dgm:pt modelId="{6828D49C-92FC-4330-808A-5A966EF7B38E}" type="parTrans" cxnId="{2CE8B571-015A-4EA6-A1EA-3DCEEA00600D}">
      <dgm:prSet/>
      <dgm:spPr/>
      <dgm:t>
        <a:bodyPr/>
        <a:lstStyle/>
        <a:p>
          <a:endParaRPr lang="en-US"/>
        </a:p>
      </dgm:t>
    </dgm:pt>
    <dgm:pt modelId="{EB208A6A-C546-4138-99D0-4C6B4B662C10}" type="sibTrans" cxnId="{2CE8B571-015A-4EA6-A1EA-3DCEEA00600D}">
      <dgm:prSet/>
      <dgm:spPr/>
      <dgm:t>
        <a:bodyPr/>
        <a:lstStyle/>
        <a:p>
          <a:endParaRPr lang="en-US"/>
        </a:p>
      </dgm:t>
    </dgm:pt>
    <dgm:pt modelId="{4B201358-5352-4594-9611-F5B4241AD27B}">
      <dgm:prSet phldrT="[Text]"/>
      <dgm:spPr/>
      <dgm:t>
        <a:bodyPr/>
        <a:lstStyle/>
        <a:p>
          <a:r>
            <a:rPr lang="en-CA" dirty="0" smtClean="0"/>
            <a:t>1</a:t>
          </a:r>
          <a:r>
            <a:rPr lang="en-CA" baseline="30000" dirty="0" smtClean="0"/>
            <a:t>st</a:t>
          </a:r>
          <a:r>
            <a:rPr lang="en-CA" dirty="0" smtClean="0"/>
            <a:t> touch variations</a:t>
          </a:r>
          <a:endParaRPr lang="en-US" dirty="0"/>
        </a:p>
      </dgm:t>
    </dgm:pt>
    <dgm:pt modelId="{861AC400-D4C0-4064-87CC-A534FE625209}" type="parTrans" cxnId="{21974B0F-21B7-46D9-9A51-BD1A761CE0D1}">
      <dgm:prSet/>
      <dgm:spPr/>
      <dgm:t>
        <a:bodyPr/>
        <a:lstStyle/>
        <a:p>
          <a:endParaRPr lang="en-US"/>
        </a:p>
      </dgm:t>
    </dgm:pt>
    <dgm:pt modelId="{F38E3CF8-2C93-47DA-848B-479CFF69A8DA}" type="sibTrans" cxnId="{21974B0F-21B7-46D9-9A51-BD1A761CE0D1}">
      <dgm:prSet/>
      <dgm:spPr/>
      <dgm:t>
        <a:bodyPr/>
        <a:lstStyle/>
        <a:p>
          <a:endParaRPr lang="en-US"/>
        </a:p>
      </dgm:t>
    </dgm:pt>
    <dgm:pt modelId="{601FBB9A-CF26-45C4-97EA-A1AB004F2082}">
      <dgm:prSet phldrT="[Text]"/>
      <dgm:spPr/>
      <dgm:t>
        <a:bodyPr/>
        <a:lstStyle/>
        <a:p>
          <a:r>
            <a:rPr lang="en-CA" dirty="0" smtClean="0"/>
            <a:t>Short</a:t>
          </a:r>
          <a:r>
            <a:rPr lang="en-CA" baseline="0" dirty="0" smtClean="0"/>
            <a:t> passes</a:t>
          </a:r>
        </a:p>
        <a:p>
          <a:r>
            <a:rPr lang="en-CA" baseline="0" dirty="0" smtClean="0"/>
            <a:t>Combinations</a:t>
          </a:r>
          <a:endParaRPr lang="en-US" dirty="0"/>
        </a:p>
      </dgm:t>
    </dgm:pt>
    <dgm:pt modelId="{84C143E8-F548-45D0-8900-61A17991FF9A}" type="parTrans" cxnId="{51FA25CA-6EDB-4CE0-908C-0FEB5A759939}">
      <dgm:prSet/>
      <dgm:spPr/>
      <dgm:t>
        <a:bodyPr/>
        <a:lstStyle/>
        <a:p>
          <a:endParaRPr lang="en-US"/>
        </a:p>
      </dgm:t>
    </dgm:pt>
    <dgm:pt modelId="{1E6010A5-74FC-48B5-973A-8BD0AE670717}" type="sibTrans" cxnId="{51FA25CA-6EDB-4CE0-908C-0FEB5A759939}">
      <dgm:prSet/>
      <dgm:spPr/>
      <dgm:t>
        <a:bodyPr/>
        <a:lstStyle/>
        <a:p>
          <a:endParaRPr lang="en-US"/>
        </a:p>
      </dgm:t>
    </dgm:pt>
    <dgm:pt modelId="{11DDEB3B-2A83-40F9-8AD2-6436FF246756}">
      <dgm:prSet phldrT="[Text]"/>
      <dgm:spPr/>
      <dgm:t>
        <a:bodyPr/>
        <a:lstStyle/>
        <a:p>
          <a:r>
            <a:rPr lang="en-CA" dirty="0" smtClean="0"/>
            <a:t>Agility &amp; Acceleration</a:t>
          </a:r>
        </a:p>
        <a:p>
          <a:r>
            <a:rPr lang="en-CA" dirty="0" smtClean="0"/>
            <a:t>Short Sprints</a:t>
          </a:r>
        </a:p>
      </dgm:t>
    </dgm:pt>
    <dgm:pt modelId="{EC85A410-4BB3-4FE8-A09F-F79396AD01C5}" type="parTrans" cxnId="{7A321B23-0441-465A-A692-5471CCEEC124}">
      <dgm:prSet/>
      <dgm:spPr/>
      <dgm:t>
        <a:bodyPr/>
        <a:lstStyle/>
        <a:p>
          <a:endParaRPr lang="en-US"/>
        </a:p>
      </dgm:t>
    </dgm:pt>
    <dgm:pt modelId="{F94F4D5B-6807-421D-94F4-E7089B863786}" type="sibTrans" cxnId="{7A321B23-0441-465A-A692-5471CCEEC124}">
      <dgm:prSet/>
      <dgm:spPr/>
      <dgm:t>
        <a:bodyPr/>
        <a:lstStyle/>
        <a:p>
          <a:endParaRPr lang="en-US"/>
        </a:p>
      </dgm:t>
    </dgm:pt>
    <dgm:pt modelId="{E6AF822A-DDA6-42D5-BCAF-58FBEFA965D2}">
      <dgm:prSet phldrT="[Text]"/>
      <dgm:spPr>
        <a:solidFill>
          <a:srgbClr val="FFC000"/>
        </a:solidFill>
      </dgm:spPr>
      <dgm:t>
        <a:bodyPr/>
        <a:lstStyle/>
        <a:p>
          <a:r>
            <a:rPr lang="en-CA" dirty="0" smtClean="0"/>
            <a:t>Strength and Balance</a:t>
          </a:r>
        </a:p>
        <a:p>
          <a:r>
            <a:rPr lang="en-CA" dirty="0" smtClean="0"/>
            <a:t>Protecting the ball under pressure</a:t>
          </a:r>
          <a:endParaRPr lang="en-US" dirty="0"/>
        </a:p>
      </dgm:t>
    </dgm:pt>
    <dgm:pt modelId="{242AF680-F6AB-4E14-BFBA-1146E1AFC5C7}" type="parTrans" cxnId="{8D51B54A-470E-42BA-AA1F-BA2EBC75C5D3}">
      <dgm:prSet/>
      <dgm:spPr/>
      <dgm:t>
        <a:bodyPr/>
        <a:lstStyle/>
        <a:p>
          <a:endParaRPr lang="en-US"/>
        </a:p>
      </dgm:t>
    </dgm:pt>
    <dgm:pt modelId="{DFE416A7-E820-490D-BA35-FFE636AFB8B3}" type="sibTrans" cxnId="{8D51B54A-470E-42BA-AA1F-BA2EBC75C5D3}">
      <dgm:prSet/>
      <dgm:spPr/>
      <dgm:t>
        <a:bodyPr/>
        <a:lstStyle/>
        <a:p>
          <a:endParaRPr lang="en-US"/>
        </a:p>
      </dgm:t>
    </dgm:pt>
    <dgm:pt modelId="{2DAB0327-96AB-43A3-AA08-6CC30A6E1132}" type="pres">
      <dgm:prSet presAssocID="{A8A32BCA-4D54-436E-821D-44827D785E9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4DCFF6-1B5C-42F8-8DA6-D0E36898B183}" type="pres">
      <dgm:prSet presAssocID="{B9200683-10AA-4748-9406-E7CAF409A30C}" presName="vertOne" presStyleCnt="0"/>
      <dgm:spPr/>
    </dgm:pt>
    <dgm:pt modelId="{642C0C06-15EC-4BD9-9DF1-8DF2F8A504CF}" type="pres">
      <dgm:prSet presAssocID="{B9200683-10AA-4748-9406-E7CAF409A30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9CA394-A0FD-4D6F-92F1-781A22B007C6}" type="pres">
      <dgm:prSet presAssocID="{B9200683-10AA-4748-9406-E7CAF409A30C}" presName="parTransOne" presStyleCnt="0"/>
      <dgm:spPr/>
    </dgm:pt>
    <dgm:pt modelId="{266E51E0-C977-4D7A-89D1-17D15A272460}" type="pres">
      <dgm:prSet presAssocID="{B9200683-10AA-4748-9406-E7CAF409A30C}" presName="horzOne" presStyleCnt="0"/>
      <dgm:spPr/>
    </dgm:pt>
    <dgm:pt modelId="{9E89CA0C-D233-4343-811A-23AC30B25E82}" type="pres">
      <dgm:prSet presAssocID="{AD41B6F5-CFF1-419E-B4C6-C1185686516F}" presName="vertTwo" presStyleCnt="0"/>
      <dgm:spPr/>
    </dgm:pt>
    <dgm:pt modelId="{4641FAB1-FAC0-4B05-8252-98312A8888E7}" type="pres">
      <dgm:prSet presAssocID="{AD41B6F5-CFF1-419E-B4C6-C1185686516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711DB8-F920-4450-913D-6E44A9A02381}" type="pres">
      <dgm:prSet presAssocID="{AD41B6F5-CFF1-419E-B4C6-C1185686516F}" presName="parTransTwo" presStyleCnt="0"/>
      <dgm:spPr/>
    </dgm:pt>
    <dgm:pt modelId="{7E833A58-1A58-4D27-AB08-AE1C77A23FCD}" type="pres">
      <dgm:prSet presAssocID="{AD41B6F5-CFF1-419E-B4C6-C1185686516F}" presName="horzTwo" presStyleCnt="0"/>
      <dgm:spPr/>
    </dgm:pt>
    <dgm:pt modelId="{C372852F-E391-4862-A854-1C0FA6957819}" type="pres">
      <dgm:prSet presAssocID="{4B201358-5352-4594-9611-F5B4241AD27B}" presName="vertThree" presStyleCnt="0"/>
      <dgm:spPr/>
    </dgm:pt>
    <dgm:pt modelId="{B0753E1D-4125-4F30-B858-90F60DFCF866}" type="pres">
      <dgm:prSet presAssocID="{4B201358-5352-4594-9611-F5B4241AD27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FC8BB5-ACF0-43D0-BDE6-3F99E1E9A7D9}" type="pres">
      <dgm:prSet presAssocID="{4B201358-5352-4594-9611-F5B4241AD27B}" presName="horzThree" presStyleCnt="0"/>
      <dgm:spPr/>
    </dgm:pt>
    <dgm:pt modelId="{75208C09-CF5E-4F14-93D5-31B0818E8677}" type="pres">
      <dgm:prSet presAssocID="{F38E3CF8-2C93-47DA-848B-479CFF69A8DA}" presName="sibSpaceThree" presStyleCnt="0"/>
      <dgm:spPr/>
    </dgm:pt>
    <dgm:pt modelId="{E4452054-2109-4990-B4F6-E1B41BBC89F6}" type="pres">
      <dgm:prSet presAssocID="{601FBB9A-CF26-45C4-97EA-A1AB004F2082}" presName="vertThree" presStyleCnt="0"/>
      <dgm:spPr/>
    </dgm:pt>
    <dgm:pt modelId="{7A5673E7-F3B5-4BAF-B5E1-53FFC407AC4A}" type="pres">
      <dgm:prSet presAssocID="{601FBB9A-CF26-45C4-97EA-A1AB004F2082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E2C977-6895-4B66-ACBE-81D9357A227C}" type="pres">
      <dgm:prSet presAssocID="{601FBB9A-CF26-45C4-97EA-A1AB004F2082}" presName="horzThree" presStyleCnt="0"/>
      <dgm:spPr/>
    </dgm:pt>
    <dgm:pt modelId="{F34BC8CE-AD4E-425A-83B6-84B67460C138}" type="pres">
      <dgm:prSet presAssocID="{EB208A6A-C546-4138-99D0-4C6B4B662C10}" presName="sibSpaceTwo" presStyleCnt="0"/>
      <dgm:spPr/>
    </dgm:pt>
    <dgm:pt modelId="{18062F4E-75E4-4C7E-B04B-7561692B5893}" type="pres">
      <dgm:prSet presAssocID="{11DDEB3B-2A83-40F9-8AD2-6436FF246756}" presName="vertTwo" presStyleCnt="0"/>
      <dgm:spPr/>
    </dgm:pt>
    <dgm:pt modelId="{BFFC6D60-7A07-4880-A817-543CE792DE20}" type="pres">
      <dgm:prSet presAssocID="{11DDEB3B-2A83-40F9-8AD2-6436FF24675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648E16-434E-4A71-A601-361ADC8DD45B}" type="pres">
      <dgm:prSet presAssocID="{11DDEB3B-2A83-40F9-8AD2-6436FF246756}" presName="parTransTwo" presStyleCnt="0"/>
      <dgm:spPr/>
    </dgm:pt>
    <dgm:pt modelId="{0CB94E40-D01C-469A-8E80-E305E9D8EAB1}" type="pres">
      <dgm:prSet presAssocID="{11DDEB3B-2A83-40F9-8AD2-6436FF246756}" presName="horzTwo" presStyleCnt="0"/>
      <dgm:spPr/>
    </dgm:pt>
    <dgm:pt modelId="{CD49E15A-82E9-4571-B811-3E2F9B99C392}" type="pres">
      <dgm:prSet presAssocID="{E6AF822A-DDA6-42D5-BCAF-58FBEFA965D2}" presName="vertThree" presStyleCnt="0"/>
      <dgm:spPr/>
    </dgm:pt>
    <dgm:pt modelId="{849DDE24-B17A-4E6C-9663-1067536CA736}" type="pres">
      <dgm:prSet presAssocID="{E6AF822A-DDA6-42D5-BCAF-58FBEFA965D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AA73EF-2BD6-4AC1-94C8-2ADC9BA5F9F6}" type="pres">
      <dgm:prSet presAssocID="{E6AF822A-DDA6-42D5-BCAF-58FBEFA965D2}" presName="horzThree" presStyleCnt="0"/>
      <dgm:spPr/>
    </dgm:pt>
  </dgm:ptLst>
  <dgm:cxnLst>
    <dgm:cxn modelId="{F2EB5DED-9E2B-4C7A-BD91-583705A99507}" srcId="{A8A32BCA-4D54-436E-821D-44827D785E9D}" destId="{B9200683-10AA-4748-9406-E7CAF409A30C}" srcOrd="0" destOrd="0" parTransId="{66015C59-4C1F-4542-9E8C-EBCB55FE8E88}" sibTransId="{A98181B7-4B0E-4D5E-B599-506209D8DBC4}"/>
    <dgm:cxn modelId="{93D4D499-FE72-4D2F-931D-EAA968D3927C}" type="presOf" srcId="{AD41B6F5-CFF1-419E-B4C6-C1185686516F}" destId="{4641FAB1-FAC0-4B05-8252-98312A8888E7}" srcOrd="0" destOrd="0" presId="urn:microsoft.com/office/officeart/2005/8/layout/hierarchy4"/>
    <dgm:cxn modelId="{51FA25CA-6EDB-4CE0-908C-0FEB5A759939}" srcId="{AD41B6F5-CFF1-419E-B4C6-C1185686516F}" destId="{601FBB9A-CF26-45C4-97EA-A1AB004F2082}" srcOrd="1" destOrd="0" parTransId="{84C143E8-F548-45D0-8900-61A17991FF9A}" sibTransId="{1E6010A5-74FC-48B5-973A-8BD0AE670717}"/>
    <dgm:cxn modelId="{64C909F2-CF40-4574-A551-14469CBFAABB}" type="presOf" srcId="{B9200683-10AA-4748-9406-E7CAF409A30C}" destId="{642C0C06-15EC-4BD9-9DF1-8DF2F8A504CF}" srcOrd="0" destOrd="0" presId="urn:microsoft.com/office/officeart/2005/8/layout/hierarchy4"/>
    <dgm:cxn modelId="{37B2A4CB-9B4F-4432-93CE-8040F5E9B66E}" type="presOf" srcId="{4B201358-5352-4594-9611-F5B4241AD27B}" destId="{B0753E1D-4125-4F30-B858-90F60DFCF866}" srcOrd="0" destOrd="0" presId="urn:microsoft.com/office/officeart/2005/8/layout/hierarchy4"/>
    <dgm:cxn modelId="{06E49C71-AE3E-4058-AF04-4AC2316CCC75}" type="presOf" srcId="{601FBB9A-CF26-45C4-97EA-A1AB004F2082}" destId="{7A5673E7-F3B5-4BAF-B5E1-53FFC407AC4A}" srcOrd="0" destOrd="0" presId="urn:microsoft.com/office/officeart/2005/8/layout/hierarchy4"/>
    <dgm:cxn modelId="{7A321B23-0441-465A-A692-5471CCEEC124}" srcId="{B9200683-10AA-4748-9406-E7CAF409A30C}" destId="{11DDEB3B-2A83-40F9-8AD2-6436FF246756}" srcOrd="1" destOrd="0" parTransId="{EC85A410-4BB3-4FE8-A09F-F79396AD01C5}" sibTransId="{F94F4D5B-6807-421D-94F4-E7089B863786}"/>
    <dgm:cxn modelId="{E538A3C2-A770-4FF0-88FB-61D433AD55BB}" type="presOf" srcId="{E6AF822A-DDA6-42D5-BCAF-58FBEFA965D2}" destId="{849DDE24-B17A-4E6C-9663-1067536CA736}" srcOrd="0" destOrd="0" presId="urn:microsoft.com/office/officeart/2005/8/layout/hierarchy4"/>
    <dgm:cxn modelId="{2CE8B571-015A-4EA6-A1EA-3DCEEA00600D}" srcId="{B9200683-10AA-4748-9406-E7CAF409A30C}" destId="{AD41B6F5-CFF1-419E-B4C6-C1185686516F}" srcOrd="0" destOrd="0" parTransId="{6828D49C-92FC-4330-808A-5A966EF7B38E}" sibTransId="{EB208A6A-C546-4138-99D0-4C6B4B662C10}"/>
    <dgm:cxn modelId="{8D51B54A-470E-42BA-AA1F-BA2EBC75C5D3}" srcId="{11DDEB3B-2A83-40F9-8AD2-6436FF246756}" destId="{E6AF822A-DDA6-42D5-BCAF-58FBEFA965D2}" srcOrd="0" destOrd="0" parTransId="{242AF680-F6AB-4E14-BFBA-1146E1AFC5C7}" sibTransId="{DFE416A7-E820-490D-BA35-FFE636AFB8B3}"/>
    <dgm:cxn modelId="{1655735F-3817-4877-8597-F9338A5622C9}" type="presOf" srcId="{A8A32BCA-4D54-436E-821D-44827D785E9D}" destId="{2DAB0327-96AB-43A3-AA08-6CC30A6E1132}" srcOrd="0" destOrd="0" presId="urn:microsoft.com/office/officeart/2005/8/layout/hierarchy4"/>
    <dgm:cxn modelId="{EC13F40B-E1E0-4C99-B875-9187DDAB08DA}" type="presOf" srcId="{11DDEB3B-2A83-40F9-8AD2-6436FF246756}" destId="{BFFC6D60-7A07-4880-A817-543CE792DE20}" srcOrd="0" destOrd="0" presId="urn:microsoft.com/office/officeart/2005/8/layout/hierarchy4"/>
    <dgm:cxn modelId="{21974B0F-21B7-46D9-9A51-BD1A761CE0D1}" srcId="{AD41B6F5-CFF1-419E-B4C6-C1185686516F}" destId="{4B201358-5352-4594-9611-F5B4241AD27B}" srcOrd="0" destOrd="0" parTransId="{861AC400-D4C0-4064-87CC-A534FE625209}" sibTransId="{F38E3CF8-2C93-47DA-848B-479CFF69A8DA}"/>
    <dgm:cxn modelId="{D56E9F06-DB72-47C9-9547-C8750CFCD3A2}" type="presParOf" srcId="{2DAB0327-96AB-43A3-AA08-6CC30A6E1132}" destId="{D24DCFF6-1B5C-42F8-8DA6-D0E36898B183}" srcOrd="0" destOrd="0" presId="urn:microsoft.com/office/officeart/2005/8/layout/hierarchy4"/>
    <dgm:cxn modelId="{14ADF186-2015-4C0F-B938-96A67C5A81A8}" type="presParOf" srcId="{D24DCFF6-1B5C-42F8-8DA6-D0E36898B183}" destId="{642C0C06-15EC-4BD9-9DF1-8DF2F8A504CF}" srcOrd="0" destOrd="0" presId="urn:microsoft.com/office/officeart/2005/8/layout/hierarchy4"/>
    <dgm:cxn modelId="{937A17D3-5F46-484C-8562-5615D39A9A6F}" type="presParOf" srcId="{D24DCFF6-1B5C-42F8-8DA6-D0E36898B183}" destId="{439CA394-A0FD-4D6F-92F1-781A22B007C6}" srcOrd="1" destOrd="0" presId="urn:microsoft.com/office/officeart/2005/8/layout/hierarchy4"/>
    <dgm:cxn modelId="{259340EA-D142-49D8-BDEA-81F52C671A8B}" type="presParOf" srcId="{D24DCFF6-1B5C-42F8-8DA6-D0E36898B183}" destId="{266E51E0-C977-4D7A-89D1-17D15A272460}" srcOrd="2" destOrd="0" presId="urn:microsoft.com/office/officeart/2005/8/layout/hierarchy4"/>
    <dgm:cxn modelId="{69871A45-6932-4432-A2E0-5EC794CAD82A}" type="presParOf" srcId="{266E51E0-C977-4D7A-89D1-17D15A272460}" destId="{9E89CA0C-D233-4343-811A-23AC30B25E82}" srcOrd="0" destOrd="0" presId="urn:microsoft.com/office/officeart/2005/8/layout/hierarchy4"/>
    <dgm:cxn modelId="{53542C53-29C4-4E24-BFD4-24264ABAEBF4}" type="presParOf" srcId="{9E89CA0C-D233-4343-811A-23AC30B25E82}" destId="{4641FAB1-FAC0-4B05-8252-98312A8888E7}" srcOrd="0" destOrd="0" presId="urn:microsoft.com/office/officeart/2005/8/layout/hierarchy4"/>
    <dgm:cxn modelId="{6CEE02F3-B674-4325-ADDD-6254E969CC19}" type="presParOf" srcId="{9E89CA0C-D233-4343-811A-23AC30B25E82}" destId="{5B711DB8-F920-4450-913D-6E44A9A02381}" srcOrd="1" destOrd="0" presId="urn:microsoft.com/office/officeart/2005/8/layout/hierarchy4"/>
    <dgm:cxn modelId="{5D71B252-6A7B-4AD6-ACB3-F7C3DF85B292}" type="presParOf" srcId="{9E89CA0C-D233-4343-811A-23AC30B25E82}" destId="{7E833A58-1A58-4D27-AB08-AE1C77A23FCD}" srcOrd="2" destOrd="0" presId="urn:microsoft.com/office/officeart/2005/8/layout/hierarchy4"/>
    <dgm:cxn modelId="{AE656067-6518-4B23-8D84-02D58195F8A7}" type="presParOf" srcId="{7E833A58-1A58-4D27-AB08-AE1C77A23FCD}" destId="{C372852F-E391-4862-A854-1C0FA6957819}" srcOrd="0" destOrd="0" presId="urn:microsoft.com/office/officeart/2005/8/layout/hierarchy4"/>
    <dgm:cxn modelId="{8D6F4B45-98A6-4E80-8EB6-85C2FF6A86C1}" type="presParOf" srcId="{C372852F-E391-4862-A854-1C0FA6957819}" destId="{B0753E1D-4125-4F30-B858-90F60DFCF866}" srcOrd="0" destOrd="0" presId="urn:microsoft.com/office/officeart/2005/8/layout/hierarchy4"/>
    <dgm:cxn modelId="{576BF0AB-D5A1-4229-B91B-6961EA0278EA}" type="presParOf" srcId="{C372852F-E391-4862-A854-1C0FA6957819}" destId="{87FC8BB5-ACF0-43D0-BDE6-3F99E1E9A7D9}" srcOrd="1" destOrd="0" presId="urn:microsoft.com/office/officeart/2005/8/layout/hierarchy4"/>
    <dgm:cxn modelId="{DEAAC053-924D-48C6-BC5A-3F0AA69468C6}" type="presParOf" srcId="{7E833A58-1A58-4D27-AB08-AE1C77A23FCD}" destId="{75208C09-CF5E-4F14-93D5-31B0818E8677}" srcOrd="1" destOrd="0" presId="urn:microsoft.com/office/officeart/2005/8/layout/hierarchy4"/>
    <dgm:cxn modelId="{D527FB44-1F03-4BFB-B466-2899FBF063BB}" type="presParOf" srcId="{7E833A58-1A58-4D27-AB08-AE1C77A23FCD}" destId="{E4452054-2109-4990-B4F6-E1B41BBC89F6}" srcOrd="2" destOrd="0" presId="urn:microsoft.com/office/officeart/2005/8/layout/hierarchy4"/>
    <dgm:cxn modelId="{A0E3E6F4-A149-48A3-9383-BD63D5F0A9C5}" type="presParOf" srcId="{E4452054-2109-4990-B4F6-E1B41BBC89F6}" destId="{7A5673E7-F3B5-4BAF-B5E1-53FFC407AC4A}" srcOrd="0" destOrd="0" presId="urn:microsoft.com/office/officeart/2005/8/layout/hierarchy4"/>
    <dgm:cxn modelId="{01A4B05C-DE35-4AD6-AABB-71955BAC64C7}" type="presParOf" srcId="{E4452054-2109-4990-B4F6-E1B41BBC89F6}" destId="{45E2C977-6895-4B66-ACBE-81D9357A227C}" srcOrd="1" destOrd="0" presId="urn:microsoft.com/office/officeart/2005/8/layout/hierarchy4"/>
    <dgm:cxn modelId="{87A4C9A4-2DB1-49A4-964E-D0B86A5C5CA9}" type="presParOf" srcId="{266E51E0-C977-4D7A-89D1-17D15A272460}" destId="{F34BC8CE-AD4E-425A-83B6-84B67460C138}" srcOrd="1" destOrd="0" presId="urn:microsoft.com/office/officeart/2005/8/layout/hierarchy4"/>
    <dgm:cxn modelId="{8DA84E70-C5C6-46C1-A744-9A2849331F3F}" type="presParOf" srcId="{266E51E0-C977-4D7A-89D1-17D15A272460}" destId="{18062F4E-75E4-4C7E-B04B-7561692B5893}" srcOrd="2" destOrd="0" presId="urn:microsoft.com/office/officeart/2005/8/layout/hierarchy4"/>
    <dgm:cxn modelId="{3364610E-19DA-495B-AFB5-210EECEC5BAE}" type="presParOf" srcId="{18062F4E-75E4-4C7E-B04B-7561692B5893}" destId="{BFFC6D60-7A07-4880-A817-543CE792DE20}" srcOrd="0" destOrd="0" presId="urn:microsoft.com/office/officeart/2005/8/layout/hierarchy4"/>
    <dgm:cxn modelId="{A1A51F37-E568-4BE6-BEEE-537F24BD8FD6}" type="presParOf" srcId="{18062F4E-75E4-4C7E-B04B-7561692B5893}" destId="{8F648E16-434E-4A71-A601-361ADC8DD45B}" srcOrd="1" destOrd="0" presId="urn:microsoft.com/office/officeart/2005/8/layout/hierarchy4"/>
    <dgm:cxn modelId="{F803C005-0972-4F58-927A-D592DD41C1BA}" type="presParOf" srcId="{18062F4E-75E4-4C7E-B04B-7561692B5893}" destId="{0CB94E40-D01C-469A-8E80-E305E9D8EAB1}" srcOrd="2" destOrd="0" presId="urn:microsoft.com/office/officeart/2005/8/layout/hierarchy4"/>
    <dgm:cxn modelId="{97B7F5C9-5C20-4D5A-9F42-D3FD588270EA}" type="presParOf" srcId="{0CB94E40-D01C-469A-8E80-E305E9D8EAB1}" destId="{CD49E15A-82E9-4571-B811-3E2F9B99C392}" srcOrd="0" destOrd="0" presId="urn:microsoft.com/office/officeart/2005/8/layout/hierarchy4"/>
    <dgm:cxn modelId="{666F0A71-1122-45C1-A18E-D0250B33A928}" type="presParOf" srcId="{CD49E15A-82E9-4571-B811-3E2F9B99C392}" destId="{849DDE24-B17A-4E6C-9663-1067536CA736}" srcOrd="0" destOrd="0" presId="urn:microsoft.com/office/officeart/2005/8/layout/hierarchy4"/>
    <dgm:cxn modelId="{08686141-F65C-4941-8EBC-B6CE874A5542}" type="presParOf" srcId="{CD49E15A-82E9-4571-B811-3E2F9B99C392}" destId="{46AA73EF-2BD6-4AC1-94C8-2ADC9BA5F9F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B6F1C5-F671-4279-A218-48953A54622A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245286-7302-4048-9283-FBB4A2016639}">
      <dgm:prSet phldrT="[Text]"/>
      <dgm:spPr/>
      <dgm:t>
        <a:bodyPr/>
        <a:lstStyle/>
        <a:p>
          <a:r>
            <a:rPr lang="en-CA" dirty="0" smtClean="0">
              <a:solidFill>
                <a:srgbClr val="FF0000"/>
              </a:solidFill>
            </a:rPr>
            <a:t>Managing Intensity</a:t>
          </a:r>
          <a:endParaRPr lang="en-US" dirty="0">
            <a:solidFill>
              <a:srgbClr val="FF0000"/>
            </a:solidFill>
          </a:endParaRPr>
        </a:p>
      </dgm:t>
    </dgm:pt>
    <dgm:pt modelId="{C0C6911C-2AA3-441A-BDA6-DC82E247AF66}" type="parTrans" cxnId="{3AAF2B6E-A46F-40A2-9A1D-21D0CE51F667}">
      <dgm:prSet/>
      <dgm:spPr/>
      <dgm:t>
        <a:bodyPr/>
        <a:lstStyle/>
        <a:p>
          <a:endParaRPr lang="en-US"/>
        </a:p>
      </dgm:t>
    </dgm:pt>
    <dgm:pt modelId="{6F8D89FC-FFF0-40D7-8A89-7193289A6911}" type="sibTrans" cxnId="{3AAF2B6E-A46F-40A2-9A1D-21D0CE51F667}">
      <dgm:prSet/>
      <dgm:spPr/>
      <dgm:t>
        <a:bodyPr/>
        <a:lstStyle/>
        <a:p>
          <a:endParaRPr lang="en-US"/>
        </a:p>
      </dgm:t>
    </dgm:pt>
    <dgm:pt modelId="{E0B810B6-9EC3-4482-A35F-F591351E48FC}">
      <dgm:prSet phldrT="[Text]"/>
      <dgm:spPr/>
      <dgm:t>
        <a:bodyPr/>
        <a:lstStyle/>
        <a:p>
          <a:r>
            <a:rPr lang="en-CA" dirty="0" smtClean="0">
              <a:solidFill>
                <a:schemeClr val="tx1"/>
              </a:solidFill>
            </a:rPr>
            <a:t>Number of players</a:t>
          </a:r>
          <a:endParaRPr lang="en-US" dirty="0">
            <a:solidFill>
              <a:schemeClr val="tx1"/>
            </a:solidFill>
          </a:endParaRPr>
        </a:p>
      </dgm:t>
    </dgm:pt>
    <dgm:pt modelId="{EA635906-6A3E-43A3-B822-8B3107D67DF0}" type="parTrans" cxnId="{AEE46E2E-A12B-4597-996E-78C456BBBA28}">
      <dgm:prSet/>
      <dgm:spPr/>
      <dgm:t>
        <a:bodyPr/>
        <a:lstStyle/>
        <a:p>
          <a:endParaRPr lang="en-US"/>
        </a:p>
      </dgm:t>
    </dgm:pt>
    <dgm:pt modelId="{29734D54-9976-4327-B20C-661B53DB1D12}" type="sibTrans" cxnId="{AEE46E2E-A12B-4597-996E-78C456BBBA28}">
      <dgm:prSet/>
      <dgm:spPr/>
      <dgm:t>
        <a:bodyPr/>
        <a:lstStyle/>
        <a:p>
          <a:endParaRPr lang="en-US"/>
        </a:p>
      </dgm:t>
    </dgm:pt>
    <dgm:pt modelId="{B02FE2F5-A132-428E-B8B5-46A974D88D09}">
      <dgm:prSet phldrT="[Text]"/>
      <dgm:spPr/>
      <dgm:t>
        <a:bodyPr/>
        <a:lstStyle/>
        <a:p>
          <a:r>
            <a:rPr lang="en-CA" dirty="0" smtClean="0">
              <a:solidFill>
                <a:schemeClr val="tx1"/>
              </a:solidFill>
            </a:rPr>
            <a:t>Duration of activity</a:t>
          </a:r>
          <a:endParaRPr lang="en-US" dirty="0">
            <a:solidFill>
              <a:schemeClr val="tx1"/>
            </a:solidFill>
          </a:endParaRPr>
        </a:p>
      </dgm:t>
    </dgm:pt>
    <dgm:pt modelId="{8452B82D-E989-4FA2-BE97-4A1960078085}" type="parTrans" cxnId="{D84617C0-E2F1-43DE-8A08-6548E400FC20}">
      <dgm:prSet/>
      <dgm:spPr/>
      <dgm:t>
        <a:bodyPr/>
        <a:lstStyle/>
        <a:p>
          <a:endParaRPr lang="en-US"/>
        </a:p>
      </dgm:t>
    </dgm:pt>
    <dgm:pt modelId="{5DCD3E15-1F8C-481C-92F7-D0F0FE0EE0E3}" type="sibTrans" cxnId="{D84617C0-E2F1-43DE-8A08-6548E400FC20}">
      <dgm:prSet/>
      <dgm:spPr/>
      <dgm:t>
        <a:bodyPr/>
        <a:lstStyle/>
        <a:p>
          <a:endParaRPr lang="en-US"/>
        </a:p>
      </dgm:t>
    </dgm:pt>
    <dgm:pt modelId="{81CC8473-3B9A-4516-B8A4-5E70C50BF23C}">
      <dgm:prSet phldrT="[Text]"/>
      <dgm:spPr/>
      <dgm:t>
        <a:bodyPr/>
        <a:lstStyle/>
        <a:p>
          <a:r>
            <a:rPr lang="en-CA" dirty="0" smtClean="0">
              <a:solidFill>
                <a:schemeClr val="tx1"/>
              </a:solidFill>
            </a:rPr>
            <a:t>Repetitions</a:t>
          </a:r>
          <a:endParaRPr lang="en-US" dirty="0">
            <a:solidFill>
              <a:schemeClr val="tx1"/>
            </a:solidFill>
          </a:endParaRPr>
        </a:p>
      </dgm:t>
    </dgm:pt>
    <dgm:pt modelId="{089646AD-6D13-424A-8F9B-AEFCE6D6E0A8}" type="parTrans" cxnId="{7C33F70B-62A2-4081-ADDA-40D4F7696FE1}">
      <dgm:prSet/>
      <dgm:spPr/>
      <dgm:t>
        <a:bodyPr/>
        <a:lstStyle/>
        <a:p>
          <a:endParaRPr lang="en-US"/>
        </a:p>
      </dgm:t>
    </dgm:pt>
    <dgm:pt modelId="{B9472C97-B6DD-4718-A2B6-EBA1F3EF9FBB}" type="sibTrans" cxnId="{7C33F70B-62A2-4081-ADDA-40D4F7696FE1}">
      <dgm:prSet/>
      <dgm:spPr/>
      <dgm:t>
        <a:bodyPr/>
        <a:lstStyle/>
        <a:p>
          <a:endParaRPr lang="en-US"/>
        </a:p>
      </dgm:t>
    </dgm:pt>
    <dgm:pt modelId="{6223EBE9-1F1B-421A-8FA9-7A75EC7E27F9}">
      <dgm:prSet phldrT="[Text]"/>
      <dgm:spPr/>
      <dgm:t>
        <a:bodyPr/>
        <a:lstStyle/>
        <a:p>
          <a:r>
            <a:rPr lang="en-CA" dirty="0" smtClean="0">
              <a:solidFill>
                <a:schemeClr val="tx1"/>
              </a:solidFill>
            </a:rPr>
            <a:t>Area size</a:t>
          </a:r>
          <a:endParaRPr lang="en-US" dirty="0">
            <a:solidFill>
              <a:schemeClr val="tx1"/>
            </a:solidFill>
          </a:endParaRPr>
        </a:p>
      </dgm:t>
    </dgm:pt>
    <dgm:pt modelId="{FC3A714C-565C-413C-9B6F-04B53D6EEE57}" type="parTrans" cxnId="{C2C36539-A522-4061-B863-4990A19F5D19}">
      <dgm:prSet/>
      <dgm:spPr/>
      <dgm:t>
        <a:bodyPr/>
        <a:lstStyle/>
        <a:p>
          <a:endParaRPr lang="en-US"/>
        </a:p>
      </dgm:t>
    </dgm:pt>
    <dgm:pt modelId="{7B5155A4-DA87-479D-9C72-93C7428C73ED}" type="sibTrans" cxnId="{C2C36539-A522-4061-B863-4990A19F5D19}">
      <dgm:prSet/>
      <dgm:spPr/>
      <dgm:t>
        <a:bodyPr/>
        <a:lstStyle/>
        <a:p>
          <a:endParaRPr lang="en-US"/>
        </a:p>
      </dgm:t>
    </dgm:pt>
    <dgm:pt modelId="{53DFB4D6-D100-4101-98CC-F43166AA89EE}" type="pres">
      <dgm:prSet presAssocID="{72B6F1C5-F671-4279-A218-48953A54622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D96C29-B9FD-430E-8697-49230F20A795}" type="pres">
      <dgm:prSet presAssocID="{72B6F1C5-F671-4279-A218-48953A54622A}" presName="matrix" presStyleCnt="0"/>
      <dgm:spPr/>
    </dgm:pt>
    <dgm:pt modelId="{86BB1A43-EFA7-4C0C-A35B-733EAA4D2C65}" type="pres">
      <dgm:prSet presAssocID="{72B6F1C5-F671-4279-A218-48953A54622A}" presName="tile1" presStyleLbl="node1" presStyleIdx="0" presStyleCnt="4"/>
      <dgm:spPr/>
      <dgm:t>
        <a:bodyPr/>
        <a:lstStyle/>
        <a:p>
          <a:endParaRPr lang="en-US"/>
        </a:p>
      </dgm:t>
    </dgm:pt>
    <dgm:pt modelId="{1DD92F82-3E9E-44EC-8BE9-B54D725110C6}" type="pres">
      <dgm:prSet presAssocID="{72B6F1C5-F671-4279-A218-48953A54622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CCEBF-9658-4615-AAEF-FFB555BBDCE1}" type="pres">
      <dgm:prSet presAssocID="{72B6F1C5-F671-4279-A218-48953A54622A}" presName="tile2" presStyleLbl="node1" presStyleIdx="1" presStyleCnt="4"/>
      <dgm:spPr/>
      <dgm:t>
        <a:bodyPr/>
        <a:lstStyle/>
        <a:p>
          <a:endParaRPr lang="en-US"/>
        </a:p>
      </dgm:t>
    </dgm:pt>
    <dgm:pt modelId="{73196BFD-1C78-44E6-A824-C57087632119}" type="pres">
      <dgm:prSet presAssocID="{72B6F1C5-F671-4279-A218-48953A54622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F5FF9-1EF5-414B-AC98-1EB5911D6902}" type="pres">
      <dgm:prSet presAssocID="{72B6F1C5-F671-4279-A218-48953A54622A}" presName="tile3" presStyleLbl="node1" presStyleIdx="2" presStyleCnt="4"/>
      <dgm:spPr/>
      <dgm:t>
        <a:bodyPr/>
        <a:lstStyle/>
        <a:p>
          <a:endParaRPr lang="en-US"/>
        </a:p>
      </dgm:t>
    </dgm:pt>
    <dgm:pt modelId="{58D3FC19-57BF-452B-8C93-C36DB07D9D23}" type="pres">
      <dgm:prSet presAssocID="{72B6F1C5-F671-4279-A218-48953A54622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22D2F-2A6F-40D3-B649-070DB3977E4C}" type="pres">
      <dgm:prSet presAssocID="{72B6F1C5-F671-4279-A218-48953A54622A}" presName="tile4" presStyleLbl="node1" presStyleIdx="3" presStyleCnt="4"/>
      <dgm:spPr/>
      <dgm:t>
        <a:bodyPr/>
        <a:lstStyle/>
        <a:p>
          <a:endParaRPr lang="en-US"/>
        </a:p>
      </dgm:t>
    </dgm:pt>
    <dgm:pt modelId="{A4A1E713-B79A-40F5-98EE-28950D256BB7}" type="pres">
      <dgm:prSet presAssocID="{72B6F1C5-F671-4279-A218-48953A54622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F7B49-0386-4069-AC8C-073748C05FD9}" type="pres">
      <dgm:prSet presAssocID="{72B6F1C5-F671-4279-A218-48953A54622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65EC81B-875D-41DA-B651-97983CD2EA64}" type="presOf" srcId="{E0B810B6-9EC3-4482-A35F-F591351E48FC}" destId="{1DD92F82-3E9E-44EC-8BE9-B54D725110C6}" srcOrd="1" destOrd="0" presId="urn:microsoft.com/office/officeart/2005/8/layout/matrix1"/>
    <dgm:cxn modelId="{3AAF2B6E-A46F-40A2-9A1D-21D0CE51F667}" srcId="{72B6F1C5-F671-4279-A218-48953A54622A}" destId="{85245286-7302-4048-9283-FBB4A2016639}" srcOrd="0" destOrd="0" parTransId="{C0C6911C-2AA3-441A-BDA6-DC82E247AF66}" sibTransId="{6F8D89FC-FFF0-40D7-8A89-7193289A6911}"/>
    <dgm:cxn modelId="{D194CDF6-3EC5-4B14-97F3-8D82F21FD7ED}" type="presOf" srcId="{85245286-7302-4048-9283-FBB4A2016639}" destId="{2A7F7B49-0386-4069-AC8C-073748C05FD9}" srcOrd="0" destOrd="0" presId="urn:microsoft.com/office/officeart/2005/8/layout/matrix1"/>
    <dgm:cxn modelId="{A4CE89A6-BC31-4169-9C05-7992CB83762C}" type="presOf" srcId="{6223EBE9-1F1B-421A-8FA9-7A75EC7E27F9}" destId="{FF322D2F-2A6F-40D3-B649-070DB3977E4C}" srcOrd="0" destOrd="0" presId="urn:microsoft.com/office/officeart/2005/8/layout/matrix1"/>
    <dgm:cxn modelId="{B5E7D02E-B608-4AE6-B339-0E568433A285}" type="presOf" srcId="{72B6F1C5-F671-4279-A218-48953A54622A}" destId="{53DFB4D6-D100-4101-98CC-F43166AA89EE}" srcOrd="0" destOrd="0" presId="urn:microsoft.com/office/officeart/2005/8/layout/matrix1"/>
    <dgm:cxn modelId="{0F6D9A03-5EB1-4D53-AF43-EF7E6CF2D28E}" type="presOf" srcId="{E0B810B6-9EC3-4482-A35F-F591351E48FC}" destId="{86BB1A43-EFA7-4C0C-A35B-733EAA4D2C65}" srcOrd="0" destOrd="0" presId="urn:microsoft.com/office/officeart/2005/8/layout/matrix1"/>
    <dgm:cxn modelId="{7C33F70B-62A2-4081-ADDA-40D4F7696FE1}" srcId="{85245286-7302-4048-9283-FBB4A2016639}" destId="{81CC8473-3B9A-4516-B8A4-5E70C50BF23C}" srcOrd="2" destOrd="0" parTransId="{089646AD-6D13-424A-8F9B-AEFCE6D6E0A8}" sibTransId="{B9472C97-B6DD-4718-A2B6-EBA1F3EF9FBB}"/>
    <dgm:cxn modelId="{11EB1DB7-97DB-4A76-864E-AFD26A094F27}" type="presOf" srcId="{B02FE2F5-A132-428E-B8B5-46A974D88D09}" destId="{73196BFD-1C78-44E6-A824-C57087632119}" srcOrd="1" destOrd="0" presId="urn:microsoft.com/office/officeart/2005/8/layout/matrix1"/>
    <dgm:cxn modelId="{60333CC3-94E6-4626-80DD-3F0146BDEDE4}" type="presOf" srcId="{B02FE2F5-A132-428E-B8B5-46A974D88D09}" destId="{B58CCEBF-9658-4615-AAEF-FFB555BBDCE1}" srcOrd="0" destOrd="0" presId="urn:microsoft.com/office/officeart/2005/8/layout/matrix1"/>
    <dgm:cxn modelId="{A939666C-29D5-41B8-B7E1-901B8B461D2E}" type="presOf" srcId="{81CC8473-3B9A-4516-B8A4-5E70C50BF23C}" destId="{4BEF5FF9-1EF5-414B-AC98-1EB5911D6902}" srcOrd="0" destOrd="0" presId="urn:microsoft.com/office/officeart/2005/8/layout/matrix1"/>
    <dgm:cxn modelId="{C7FCB7CD-E4DA-4103-AC7E-0785457F13EE}" type="presOf" srcId="{6223EBE9-1F1B-421A-8FA9-7A75EC7E27F9}" destId="{A4A1E713-B79A-40F5-98EE-28950D256BB7}" srcOrd="1" destOrd="0" presId="urn:microsoft.com/office/officeart/2005/8/layout/matrix1"/>
    <dgm:cxn modelId="{C2C36539-A522-4061-B863-4990A19F5D19}" srcId="{85245286-7302-4048-9283-FBB4A2016639}" destId="{6223EBE9-1F1B-421A-8FA9-7A75EC7E27F9}" srcOrd="3" destOrd="0" parTransId="{FC3A714C-565C-413C-9B6F-04B53D6EEE57}" sibTransId="{7B5155A4-DA87-479D-9C72-93C7428C73ED}"/>
    <dgm:cxn modelId="{D84617C0-E2F1-43DE-8A08-6548E400FC20}" srcId="{85245286-7302-4048-9283-FBB4A2016639}" destId="{B02FE2F5-A132-428E-B8B5-46A974D88D09}" srcOrd="1" destOrd="0" parTransId="{8452B82D-E989-4FA2-BE97-4A1960078085}" sibTransId="{5DCD3E15-1F8C-481C-92F7-D0F0FE0EE0E3}"/>
    <dgm:cxn modelId="{AEE46E2E-A12B-4597-996E-78C456BBBA28}" srcId="{85245286-7302-4048-9283-FBB4A2016639}" destId="{E0B810B6-9EC3-4482-A35F-F591351E48FC}" srcOrd="0" destOrd="0" parTransId="{EA635906-6A3E-43A3-B822-8B3107D67DF0}" sibTransId="{29734D54-9976-4327-B20C-661B53DB1D12}"/>
    <dgm:cxn modelId="{904570BD-0091-49FC-BE26-CEF61F7761B2}" type="presOf" srcId="{81CC8473-3B9A-4516-B8A4-5E70C50BF23C}" destId="{58D3FC19-57BF-452B-8C93-C36DB07D9D23}" srcOrd="1" destOrd="0" presId="urn:microsoft.com/office/officeart/2005/8/layout/matrix1"/>
    <dgm:cxn modelId="{499BC7AA-7A99-448E-8E91-65968BB0DD92}" type="presParOf" srcId="{53DFB4D6-D100-4101-98CC-F43166AA89EE}" destId="{83D96C29-B9FD-430E-8697-49230F20A795}" srcOrd="0" destOrd="0" presId="urn:microsoft.com/office/officeart/2005/8/layout/matrix1"/>
    <dgm:cxn modelId="{8768778A-E1D2-4E29-A90F-33EC568B8A99}" type="presParOf" srcId="{83D96C29-B9FD-430E-8697-49230F20A795}" destId="{86BB1A43-EFA7-4C0C-A35B-733EAA4D2C65}" srcOrd="0" destOrd="0" presId="urn:microsoft.com/office/officeart/2005/8/layout/matrix1"/>
    <dgm:cxn modelId="{641E794A-9AAC-4699-BE66-3A7B3CFDC28B}" type="presParOf" srcId="{83D96C29-B9FD-430E-8697-49230F20A795}" destId="{1DD92F82-3E9E-44EC-8BE9-B54D725110C6}" srcOrd="1" destOrd="0" presId="urn:microsoft.com/office/officeart/2005/8/layout/matrix1"/>
    <dgm:cxn modelId="{6821824C-F62E-4EE7-BA52-4CE77811F77F}" type="presParOf" srcId="{83D96C29-B9FD-430E-8697-49230F20A795}" destId="{B58CCEBF-9658-4615-AAEF-FFB555BBDCE1}" srcOrd="2" destOrd="0" presId="urn:microsoft.com/office/officeart/2005/8/layout/matrix1"/>
    <dgm:cxn modelId="{89D071D6-6425-45E3-9FEB-A52C7F868E60}" type="presParOf" srcId="{83D96C29-B9FD-430E-8697-49230F20A795}" destId="{73196BFD-1C78-44E6-A824-C57087632119}" srcOrd="3" destOrd="0" presId="urn:microsoft.com/office/officeart/2005/8/layout/matrix1"/>
    <dgm:cxn modelId="{6250E8B1-A504-4B2E-A9ED-598618795B6A}" type="presParOf" srcId="{83D96C29-B9FD-430E-8697-49230F20A795}" destId="{4BEF5FF9-1EF5-414B-AC98-1EB5911D6902}" srcOrd="4" destOrd="0" presId="urn:microsoft.com/office/officeart/2005/8/layout/matrix1"/>
    <dgm:cxn modelId="{B9FD2085-4AD1-44FB-BADE-5BCF2995E10A}" type="presParOf" srcId="{83D96C29-B9FD-430E-8697-49230F20A795}" destId="{58D3FC19-57BF-452B-8C93-C36DB07D9D23}" srcOrd="5" destOrd="0" presId="urn:microsoft.com/office/officeart/2005/8/layout/matrix1"/>
    <dgm:cxn modelId="{09298DB4-D5B8-4103-BE09-3FDEAA194BDA}" type="presParOf" srcId="{83D96C29-B9FD-430E-8697-49230F20A795}" destId="{FF322D2F-2A6F-40D3-B649-070DB3977E4C}" srcOrd="6" destOrd="0" presId="urn:microsoft.com/office/officeart/2005/8/layout/matrix1"/>
    <dgm:cxn modelId="{AB852C9B-01D5-4F09-99A4-66570957EE92}" type="presParOf" srcId="{83D96C29-B9FD-430E-8697-49230F20A795}" destId="{A4A1E713-B79A-40F5-98EE-28950D256BB7}" srcOrd="7" destOrd="0" presId="urn:microsoft.com/office/officeart/2005/8/layout/matrix1"/>
    <dgm:cxn modelId="{25E1E0B9-4284-42EC-ADA4-BB4E0CE6EE3A}" type="presParOf" srcId="{53DFB4D6-D100-4101-98CC-F43166AA89EE}" destId="{2A7F7B49-0386-4069-AC8C-073748C05FD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7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0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9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8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5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5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E1F5-173A-49B1-9A28-8DB21E318DF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754B-3F9E-4F08-8467-2980E11AE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Burlington Bayhawks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Role of the coach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560" y="0"/>
            <a:ext cx="2517440" cy="251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1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role of the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Have session plan available to hand to show players a visual picture if necessary</a:t>
            </a:r>
          </a:p>
          <a:p>
            <a:r>
              <a:rPr lang="en-CA" dirty="0" smtClean="0"/>
              <a:t>Lay out session at least 5 mins before players arrive when possible</a:t>
            </a:r>
          </a:p>
          <a:p>
            <a:r>
              <a:rPr lang="en-CA" dirty="0" smtClean="0"/>
              <a:t>Make sure your session flows well, avoid regular stop-starts</a:t>
            </a:r>
          </a:p>
          <a:p>
            <a:r>
              <a:rPr lang="en-CA" dirty="0" smtClean="0"/>
              <a:t>Welcome players into the session</a:t>
            </a:r>
          </a:p>
          <a:p>
            <a:r>
              <a:rPr lang="en-CA" dirty="0" smtClean="0"/>
              <a:t>Work through the training method and ideas – Station or GAG to reach session objectives</a:t>
            </a:r>
          </a:p>
          <a:p>
            <a:r>
              <a:rPr lang="en-CA" dirty="0" smtClean="0"/>
              <a:t>Improve Communication, Decisions, Execution and Fitness</a:t>
            </a:r>
          </a:p>
          <a:p>
            <a:r>
              <a:rPr lang="en-CA" dirty="0" smtClean="0"/>
              <a:t>Coaches should work towards developing game insight of all players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8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Ways to welcome the kids into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 the tone of your voice, a deeper tone can sometimes be less welcoming than a higher tone</a:t>
            </a:r>
          </a:p>
          <a:p>
            <a:r>
              <a:rPr lang="en-CA" dirty="0" smtClean="0"/>
              <a:t>Smile with your eyes</a:t>
            </a:r>
          </a:p>
          <a:p>
            <a:r>
              <a:rPr lang="en-CA" dirty="0" smtClean="0"/>
              <a:t>A high 5, fist bump or personal greeting for individual kids as they approach you</a:t>
            </a:r>
          </a:p>
          <a:p>
            <a:r>
              <a:rPr lang="en-CA" dirty="0" smtClean="0"/>
              <a:t>Use the players name when you say hello, make it personal</a:t>
            </a:r>
          </a:p>
          <a:p>
            <a:r>
              <a:rPr lang="en-CA" dirty="0" smtClean="0"/>
              <a:t>Ensure that every day, you greet all players. </a:t>
            </a:r>
          </a:p>
          <a:p>
            <a:r>
              <a:rPr lang="en-CA" dirty="0" smtClean="0"/>
              <a:t>Make a welcoming atmosphere part of your culture</a:t>
            </a:r>
          </a:p>
          <a:p>
            <a:endParaRPr lang="en-CA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5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a 4 corner approach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5430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8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 corner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631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To develop C-D-E-F we should use the 4 corner model as a basis for session planning at micro-</a:t>
            </a:r>
            <a:r>
              <a:rPr lang="en-CA" dirty="0" err="1" smtClean="0"/>
              <a:t>meso</a:t>
            </a:r>
            <a:r>
              <a:rPr lang="en-CA" dirty="0" smtClean="0"/>
              <a:t>-macro level</a:t>
            </a:r>
          </a:p>
          <a:p>
            <a:r>
              <a:rPr lang="en-CA" dirty="0" smtClean="0"/>
              <a:t>We will develop technical ability at the know stage of learning using more instructional and isolated practice with competitions</a:t>
            </a:r>
          </a:p>
          <a:p>
            <a:r>
              <a:rPr lang="en-CA" dirty="0" smtClean="0"/>
              <a:t>As players improve, we will move more towards TGFU in small sided games to improve Decisions and Execution</a:t>
            </a:r>
          </a:p>
          <a:p>
            <a:r>
              <a:rPr lang="en-CA" dirty="0" smtClean="0"/>
              <a:t>To improve Tactical understanding, we will use positional games to teach them our style of play to enhance Communication and Psycho-Social components</a:t>
            </a:r>
          </a:p>
          <a:p>
            <a:r>
              <a:rPr lang="en-CA" dirty="0" smtClean="0"/>
              <a:t>We will use physical periodization to monitor and improve the physical output while maintaining 100% quality across each activity.</a:t>
            </a:r>
          </a:p>
          <a:p>
            <a:r>
              <a:rPr lang="en-CA" dirty="0" smtClean="0"/>
              <a:t>1v1 – more intense, 11v11 – less intense. Reduce time for less players.</a:t>
            </a:r>
          </a:p>
          <a:p>
            <a:r>
              <a:rPr lang="en-CA" dirty="0" smtClean="0"/>
              <a:t>Maximum output: 4 sets of 10 reps with 20 seconds rest between matches. Working at 3:1 work/rest ratio</a:t>
            </a:r>
          </a:p>
          <a:p>
            <a:r>
              <a:rPr lang="en-CA" dirty="0" smtClean="0"/>
              <a:t>Example 1v1 for 1 minute x 10 x 4 = 40 mins 1v1 full quality with 15 seconds rests between reps x 10.</a:t>
            </a:r>
          </a:p>
          <a:p>
            <a:r>
              <a:rPr lang="en-CA" dirty="0" smtClean="0"/>
              <a:t>This is an extreme example for the top level professionals. Kids may be 2 sets x 6 reps with 20 secs between</a:t>
            </a:r>
          </a:p>
          <a:p>
            <a:r>
              <a:rPr lang="en-CA" dirty="0" smtClean="0"/>
              <a:t>Smaller areas – more actions per minute, sustained actions, more mistakes made</a:t>
            </a:r>
          </a:p>
          <a:p>
            <a:r>
              <a:rPr lang="en-CA" dirty="0" smtClean="0"/>
              <a:t>Larger areas – Better actions, sustained actions, less mistakes made</a:t>
            </a:r>
          </a:p>
          <a:p>
            <a:r>
              <a:rPr lang="en-CA" dirty="0" smtClean="0"/>
              <a:t>Session example: Breaking lines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9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a game based 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199" y="2292439"/>
            <a:ext cx="2118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Whole/Global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10 mins + 2 min rest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8051" y="2292439"/>
            <a:ext cx="216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Part/Analytical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3 x 4 mins + 1 mins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0621" y="2292439"/>
            <a:ext cx="1930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Whole/Global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2 x 8 mins + 1 min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6830" y="2292439"/>
            <a:ext cx="214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Part/Analytical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2 x 12 mins + 1min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3041" y="2318196"/>
            <a:ext cx="193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Whole/Global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2 x 14 mins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5215945"/>
            <a:ext cx="4184562" cy="1365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56239" y="5215945"/>
            <a:ext cx="6303672" cy="1365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40800" y="5215945"/>
            <a:ext cx="4213000" cy="1365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351" y="5331854"/>
            <a:ext cx="2093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Introduce a match</a:t>
            </a:r>
          </a:p>
          <a:p>
            <a:r>
              <a:rPr lang="en-CA" dirty="0" smtClean="0"/>
              <a:t>Look for ways to improve our communication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56238" y="5311298"/>
            <a:ext cx="2090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Design a practice to introduce/enhance a game model aspect in this area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92110" y="5267706"/>
            <a:ext cx="2054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Have our wide traps and transition passes improved from the start?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26782" y="5331854"/>
            <a:ext cx="2090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Using 2 free players to give an idea of where the ball should go to ie wide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4949" y="5331854"/>
            <a:ext cx="2090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After a regain, we must play through pressure quickly. Find the free players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3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a simple-complex 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199" y="2292439"/>
            <a:ext cx="2118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Generic activity ie passing/rondo 4v1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8051" y="2292439"/>
            <a:ext cx="216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Activity 1 ie possession 2 boxes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0620" y="2292439"/>
            <a:ext cx="2146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SSG/MSG with theme ie possession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6830" y="2292439"/>
            <a:ext cx="214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Functional practice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Ie possession to goal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3041" y="2318196"/>
            <a:ext cx="233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Conditioned match ie 6 passes before shot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5215945"/>
            <a:ext cx="4184562" cy="1365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56239" y="5215945"/>
            <a:ext cx="6303672" cy="1365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40800" y="5215945"/>
            <a:ext cx="4213000" cy="1365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65915" y="5331854"/>
            <a:ext cx="1990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I perform my tasks to help the team?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56238" y="5311298"/>
            <a:ext cx="1990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I collaborate with my group to help my team mates collectively?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86619" y="5289568"/>
            <a:ext cx="2054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we all work together under the same style of play to achieve success?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92316" y="5289567"/>
            <a:ext cx="2054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the coach show us how to improve our communication to play better?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92110" y="5267706"/>
            <a:ext cx="2054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we show our individual/small group/unit and collective qualities?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Improving the efficiency of training sessions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3592132" cy="4781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15944347"/>
              </p:ext>
            </p:extLst>
          </p:nvPr>
        </p:nvGraphicFramePr>
        <p:xfrm>
          <a:off x="4607775" y="2150772"/>
          <a:ext cx="7189273" cy="429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9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Managing intensity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3011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199" y="2754799"/>
            <a:ext cx="5234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1v1 – the most intense / 11v11 – the least intense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More intense – less reps/less time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Less intense – longer duration/ reps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Assess body language and quality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4561136"/>
            <a:ext cx="5305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4 sets x 10 repetitions – maximum output (40 sprints)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Matches: Push to get full quality and max effort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760147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How long can we get full quality and full intensity?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Can we push the duration to increase physical output?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389" y="5530631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Bigger area with less players – more intensity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Smaller area with more players – less intensity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65961" y="4001294"/>
            <a:ext cx="3564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Example: 6v6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30x30m area or 50x40m area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199" y="4001294"/>
            <a:ext cx="3617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Monitor quality and intensity with number of players who are working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5229" y="3375985"/>
            <a:ext cx="355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How does the area size and number of players effect the duration?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222" y="4582158"/>
            <a:ext cx="5210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Which Is more intense? How long before the quality </a:t>
            </a:r>
            <a:r>
              <a:rPr lang="en-CA" dirty="0" smtClean="0">
                <a:solidFill>
                  <a:srgbClr val="FFFF00"/>
                </a:solidFill>
              </a:rPr>
              <a:t>drops? Can we adapt the area/duration/players/reps?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1674" y="1785303"/>
            <a:ext cx="515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What types of activities fit into your game model for individuals, small groups, units and collective?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1823384"/>
            <a:ext cx="515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How long can you do an activity before players lose interest and intensity drops? Make it competitive!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3615" y="5530631"/>
            <a:ext cx="523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More Reps – more chance of injury the further you go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How much rest in between each rep, or each set?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80" y="0"/>
            <a:ext cx="1146220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8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928</Words>
  <Application>Microsoft Office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Burlington Bayhawks</vt:lpstr>
      <vt:lpstr>The role of the coach</vt:lpstr>
      <vt:lpstr>Ways to welcome the kids into the session</vt:lpstr>
      <vt:lpstr>Using a 4 corner approach</vt:lpstr>
      <vt:lpstr>4 corner model</vt:lpstr>
      <vt:lpstr>Using a game based methodology</vt:lpstr>
      <vt:lpstr>Using a simple-complex methodology</vt:lpstr>
      <vt:lpstr>Improving the efficiency of training sessions</vt:lpstr>
      <vt:lpstr>Managing intensity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Burlington Bayhawks</dc:title>
  <dc:creator>Stevie Grieve</dc:creator>
  <cp:lastModifiedBy>Haylee Drew</cp:lastModifiedBy>
  <cp:revision>3</cp:revision>
  <dcterms:created xsi:type="dcterms:W3CDTF">2018-07-11T12:24:23Z</dcterms:created>
  <dcterms:modified xsi:type="dcterms:W3CDTF">2019-08-22T12:34:37Z</dcterms:modified>
</cp:coreProperties>
</file>